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5" r:id="rId5"/>
    <p:sldId id="260" r:id="rId6"/>
    <p:sldId id="274" r:id="rId7"/>
    <p:sldId id="273" r:id="rId8"/>
    <p:sldId id="279" r:id="rId9"/>
    <p:sldId id="280" r:id="rId10"/>
    <p:sldId id="277" r:id="rId11"/>
    <p:sldId id="278" r:id="rId12"/>
  </p:sldIdLst>
  <p:sldSz cx="18288000" cy="10287000"/>
  <p:notesSz cx="6858000" cy="9144000"/>
  <p:embeddedFontLst>
    <p:embeddedFont>
      <p:font typeface="A Day Without Sun Text Bold" panose="020B0604020202020204" charset="0"/>
      <p:regular r:id="rId13"/>
    </p:embeddedFont>
    <p:embeddedFont>
      <p:font typeface="Ballpoint" panose="020B0604020202020204" charset="0"/>
      <p:regular r:id="rId14"/>
    </p:embeddedFont>
    <p:embeddedFont>
      <p:font typeface="Dekko" panose="020B0604020202020204" charset="0"/>
      <p:regular r:id="rId15"/>
    </p:embeddedFont>
    <p:embeddedFont>
      <p:font typeface="Itim" panose="020B0604020202020204" charset="-34"/>
      <p:regular r:id="rId16"/>
    </p:embeddedFont>
    <p:embeddedFont>
      <p:font typeface="Montserrat Light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6.svg"/><Relationship Id="rId4" Type="http://schemas.openxmlformats.org/officeDocument/2006/relationships/image" Target="../media/image27.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p:cNvSpPr/>
          <p:nvPr/>
        </p:nvSpPr>
        <p:spPr>
          <a:xfrm rot="5976154">
            <a:off x="3179887" y="-2087389"/>
            <a:ext cx="11386258" cy="14461778"/>
          </a:xfrm>
          <a:custGeom>
            <a:avLst/>
            <a:gdLst/>
            <a:ahLst/>
            <a:cxnLst/>
            <a:rect l="l" t="t" r="r" b="b"/>
            <a:pathLst>
              <a:path w="11386258" h="14461778">
                <a:moveTo>
                  <a:pt x="0" y="0"/>
                </a:moveTo>
                <a:lnTo>
                  <a:pt x="11386258" y="0"/>
                </a:lnTo>
                <a:lnTo>
                  <a:pt x="11386258" y="14461778"/>
                </a:lnTo>
                <a:lnTo>
                  <a:pt x="0" y="1446177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750591" y="3525746"/>
            <a:ext cx="12786818" cy="3836289"/>
          </a:xfrm>
          <a:prstGeom prst="rect">
            <a:avLst/>
          </a:prstGeom>
        </p:spPr>
        <p:txBody>
          <a:bodyPr lIns="0" tIns="0" rIns="0" bIns="0" rtlCol="0" anchor="t">
            <a:spAutoFit/>
          </a:bodyPr>
          <a:lstStyle/>
          <a:p>
            <a:pPr algn="ctr">
              <a:lnSpc>
                <a:spcPts val="30858"/>
              </a:lnSpc>
            </a:pPr>
            <a:r>
              <a:rPr lang="en-US" sz="22200" spc="-288">
                <a:solidFill>
                  <a:srgbClr val="000000"/>
                </a:solidFill>
                <a:latin typeface="A Day Without Sun Text Bold"/>
              </a:rPr>
              <a:t>NEST</a:t>
            </a:r>
          </a:p>
        </p:txBody>
      </p:sp>
      <p:sp>
        <p:nvSpPr>
          <p:cNvPr id="5" name="TextBox 5"/>
          <p:cNvSpPr txBox="1"/>
          <p:nvPr/>
        </p:nvSpPr>
        <p:spPr>
          <a:xfrm>
            <a:off x="4883787" y="2411583"/>
            <a:ext cx="8216677" cy="2016770"/>
          </a:xfrm>
          <a:prstGeom prst="rect">
            <a:avLst/>
          </a:prstGeom>
        </p:spPr>
        <p:txBody>
          <a:bodyPr lIns="0" tIns="0" rIns="0" bIns="0" rtlCol="0" anchor="t">
            <a:spAutoFit/>
          </a:bodyPr>
          <a:lstStyle/>
          <a:p>
            <a:pPr algn="ctr">
              <a:lnSpc>
                <a:spcPts val="14839"/>
              </a:lnSpc>
              <a:spcBef>
                <a:spcPct val="0"/>
              </a:spcBef>
            </a:pPr>
            <a:r>
              <a:rPr lang="en-US" sz="10599" spc="116">
                <a:solidFill>
                  <a:srgbClr val="000000"/>
                </a:solidFill>
                <a:latin typeface="Ballpoint"/>
              </a:rPr>
              <a:t>DREAM</a:t>
            </a:r>
          </a:p>
        </p:txBody>
      </p:sp>
      <p:sp>
        <p:nvSpPr>
          <p:cNvPr id="6" name="Freeform 6"/>
          <p:cNvSpPr/>
          <p:nvPr/>
        </p:nvSpPr>
        <p:spPr>
          <a:xfrm rot="1060722" flipH="1">
            <a:off x="304583" y="1362589"/>
            <a:ext cx="4562127" cy="4588963"/>
          </a:xfrm>
          <a:custGeom>
            <a:avLst/>
            <a:gdLst/>
            <a:ahLst/>
            <a:cxnLst/>
            <a:rect l="l" t="t" r="r" b="b"/>
            <a:pathLst>
              <a:path w="4562127" h="4588963">
                <a:moveTo>
                  <a:pt x="4562126" y="0"/>
                </a:moveTo>
                <a:lnTo>
                  <a:pt x="0" y="0"/>
                </a:lnTo>
                <a:lnTo>
                  <a:pt x="0" y="4588963"/>
                </a:lnTo>
                <a:lnTo>
                  <a:pt x="4562126" y="4588963"/>
                </a:lnTo>
                <a:lnTo>
                  <a:pt x="4562126" y="0"/>
                </a:lnTo>
                <a:close/>
              </a:path>
            </a:pathLst>
          </a:custGeom>
          <a:blipFill>
            <a:blip r:embed="rId4"/>
            <a:stretch>
              <a:fillRect/>
            </a:stretch>
          </a:blipFill>
        </p:spPr>
        <p:txBody>
          <a:bodyPr/>
          <a:lstStyle/>
          <a:p>
            <a:endParaRPr lang="en-US"/>
          </a:p>
        </p:txBody>
      </p:sp>
      <p:sp>
        <p:nvSpPr>
          <p:cNvPr id="7" name="Freeform 7"/>
          <p:cNvSpPr/>
          <p:nvPr/>
        </p:nvSpPr>
        <p:spPr>
          <a:xfrm rot="98986" flipH="1">
            <a:off x="13066934" y="4998174"/>
            <a:ext cx="4581499" cy="4608449"/>
          </a:xfrm>
          <a:custGeom>
            <a:avLst/>
            <a:gdLst/>
            <a:ahLst/>
            <a:cxnLst/>
            <a:rect l="l" t="t" r="r" b="b"/>
            <a:pathLst>
              <a:path w="4581499" h="4608449">
                <a:moveTo>
                  <a:pt x="4581499" y="0"/>
                </a:moveTo>
                <a:lnTo>
                  <a:pt x="0" y="0"/>
                </a:lnTo>
                <a:lnTo>
                  <a:pt x="0" y="4608448"/>
                </a:lnTo>
                <a:lnTo>
                  <a:pt x="4581499" y="4608448"/>
                </a:lnTo>
                <a:lnTo>
                  <a:pt x="4581499" y="0"/>
                </a:lnTo>
                <a:close/>
              </a:path>
            </a:pathLst>
          </a:custGeom>
          <a:blipFill>
            <a:blip r:embed="rId4"/>
            <a:stretch>
              <a:fillRect/>
            </a:stretch>
          </a:blipFill>
        </p:spPr>
        <p:txBody>
          <a:bodyPr/>
          <a:lstStyle/>
          <a:p>
            <a:endParaRPr lang="en-US"/>
          </a:p>
        </p:txBody>
      </p:sp>
      <p:sp>
        <p:nvSpPr>
          <p:cNvPr id="8" name="Freeform 8"/>
          <p:cNvSpPr/>
          <p:nvPr/>
        </p:nvSpPr>
        <p:spPr>
          <a:xfrm>
            <a:off x="14344794" y="6449138"/>
            <a:ext cx="2025780" cy="1966848"/>
          </a:xfrm>
          <a:custGeom>
            <a:avLst/>
            <a:gdLst/>
            <a:ahLst/>
            <a:cxnLst/>
            <a:rect l="l" t="t" r="r" b="b"/>
            <a:pathLst>
              <a:path w="2025780" h="1966848">
                <a:moveTo>
                  <a:pt x="0" y="0"/>
                </a:moveTo>
                <a:lnTo>
                  <a:pt x="2025780" y="0"/>
                </a:lnTo>
                <a:lnTo>
                  <a:pt x="2025780" y="1966848"/>
                </a:lnTo>
                <a:lnTo>
                  <a:pt x="0" y="1966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3459258" flipH="1">
            <a:off x="13378512" y="1179570"/>
            <a:ext cx="2506725" cy="3905663"/>
          </a:xfrm>
          <a:custGeom>
            <a:avLst/>
            <a:gdLst/>
            <a:ahLst/>
            <a:cxnLst/>
            <a:rect l="l" t="t" r="r" b="b"/>
            <a:pathLst>
              <a:path w="2506725" h="3905663">
                <a:moveTo>
                  <a:pt x="2506725" y="0"/>
                </a:moveTo>
                <a:lnTo>
                  <a:pt x="0" y="0"/>
                </a:lnTo>
                <a:lnTo>
                  <a:pt x="0" y="3905662"/>
                </a:lnTo>
                <a:lnTo>
                  <a:pt x="2506725" y="3905662"/>
                </a:lnTo>
                <a:lnTo>
                  <a:pt x="250672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4245636" flipH="1">
            <a:off x="2579731" y="5973413"/>
            <a:ext cx="1705687" cy="3374560"/>
          </a:xfrm>
          <a:custGeom>
            <a:avLst/>
            <a:gdLst/>
            <a:ahLst/>
            <a:cxnLst/>
            <a:rect l="l" t="t" r="r" b="b"/>
            <a:pathLst>
              <a:path w="1705687" h="3374560">
                <a:moveTo>
                  <a:pt x="1705687" y="0"/>
                </a:moveTo>
                <a:lnTo>
                  <a:pt x="0" y="0"/>
                </a:lnTo>
                <a:lnTo>
                  <a:pt x="0" y="3374560"/>
                </a:lnTo>
                <a:lnTo>
                  <a:pt x="1705687" y="3374560"/>
                </a:lnTo>
                <a:lnTo>
                  <a:pt x="1705687"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rot="488334">
            <a:off x="7097944" y="6933894"/>
            <a:ext cx="3788362" cy="737009"/>
          </a:xfrm>
          <a:custGeom>
            <a:avLst/>
            <a:gdLst/>
            <a:ahLst/>
            <a:cxnLst/>
            <a:rect l="l" t="t" r="r" b="b"/>
            <a:pathLst>
              <a:path w="3788362" h="737009">
                <a:moveTo>
                  <a:pt x="0" y="0"/>
                </a:moveTo>
                <a:lnTo>
                  <a:pt x="3788363" y="0"/>
                </a:lnTo>
                <a:lnTo>
                  <a:pt x="3788363" y="737008"/>
                </a:lnTo>
                <a:lnTo>
                  <a:pt x="0" y="7370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rot="484252">
            <a:off x="839914" y="1838682"/>
            <a:ext cx="3508699" cy="3449528"/>
          </a:xfrm>
          <a:prstGeom prst="rect">
            <a:avLst/>
          </a:prstGeom>
        </p:spPr>
        <p:txBody>
          <a:bodyPr lIns="0" tIns="0" rIns="0" bIns="0" rtlCol="0" anchor="t">
            <a:spAutoFit/>
          </a:bodyPr>
          <a:lstStyle/>
          <a:p>
            <a:pPr>
              <a:lnSpc>
                <a:spcPts val="3429"/>
              </a:lnSpc>
            </a:pPr>
            <a:r>
              <a:rPr lang="en-US" sz="1804" spc="288">
                <a:solidFill>
                  <a:srgbClr val="000000"/>
                </a:solidFill>
                <a:latin typeface="Montserrat Light Bold"/>
              </a:rPr>
              <a:t>Filbert wu </a:t>
            </a:r>
          </a:p>
          <a:p>
            <a:pPr>
              <a:lnSpc>
                <a:spcPts val="3429"/>
              </a:lnSpc>
            </a:pPr>
            <a:r>
              <a:rPr lang="en-US" sz="1804" spc="288">
                <a:solidFill>
                  <a:srgbClr val="000000"/>
                </a:solidFill>
                <a:latin typeface="Montserrat Light Bold"/>
              </a:rPr>
              <a:t>(535220120)`</a:t>
            </a:r>
          </a:p>
          <a:p>
            <a:pPr>
              <a:lnSpc>
                <a:spcPts val="3429"/>
              </a:lnSpc>
            </a:pPr>
            <a:endParaRPr lang="en-US" sz="1804" spc="288">
              <a:solidFill>
                <a:srgbClr val="000000"/>
              </a:solidFill>
              <a:latin typeface="Montserrat Light Bold"/>
            </a:endParaRPr>
          </a:p>
          <a:p>
            <a:pPr>
              <a:lnSpc>
                <a:spcPts val="3429"/>
              </a:lnSpc>
            </a:pPr>
            <a:r>
              <a:rPr lang="en-US" sz="1804" spc="288">
                <a:solidFill>
                  <a:srgbClr val="000000"/>
                </a:solidFill>
                <a:latin typeface="Montserrat Light Bold"/>
              </a:rPr>
              <a:t>Steven Immanuel  </a:t>
            </a:r>
          </a:p>
          <a:p>
            <a:pPr>
              <a:lnSpc>
                <a:spcPts val="3429"/>
              </a:lnSpc>
            </a:pPr>
            <a:r>
              <a:rPr lang="en-US" sz="1804" spc="288">
                <a:solidFill>
                  <a:srgbClr val="000000"/>
                </a:solidFill>
                <a:latin typeface="Montserrat Light Bold"/>
              </a:rPr>
              <a:t>(535220141)</a:t>
            </a:r>
          </a:p>
          <a:p>
            <a:pPr>
              <a:lnSpc>
                <a:spcPts val="3429"/>
              </a:lnSpc>
            </a:pPr>
            <a:endParaRPr lang="en-US" sz="1804" spc="288">
              <a:solidFill>
                <a:srgbClr val="000000"/>
              </a:solidFill>
              <a:latin typeface="Montserrat Light Bold"/>
            </a:endParaRPr>
          </a:p>
          <a:p>
            <a:pPr>
              <a:lnSpc>
                <a:spcPts val="3429"/>
              </a:lnSpc>
            </a:pPr>
            <a:r>
              <a:rPr lang="en-US" sz="1804" spc="288">
                <a:solidFill>
                  <a:srgbClr val="000000"/>
                </a:solidFill>
                <a:latin typeface="Montserrat Light Bold"/>
              </a:rPr>
              <a:t>Vincent Laurent   </a:t>
            </a:r>
          </a:p>
          <a:p>
            <a:pPr>
              <a:lnSpc>
                <a:spcPts val="3429"/>
              </a:lnSpc>
            </a:pPr>
            <a:r>
              <a:rPr lang="en-US" sz="1804" spc="288">
                <a:solidFill>
                  <a:srgbClr val="000000"/>
                </a:solidFill>
                <a:latin typeface="Montserrat Light Bold"/>
              </a:rPr>
              <a:t>(535220168)</a:t>
            </a:r>
          </a:p>
        </p:txBody>
      </p:sp>
      <p:sp>
        <p:nvSpPr>
          <p:cNvPr id="13" name="TextBox 13"/>
          <p:cNvSpPr txBox="1"/>
          <p:nvPr/>
        </p:nvSpPr>
        <p:spPr>
          <a:xfrm>
            <a:off x="3676870" y="3333540"/>
            <a:ext cx="785848" cy="275902"/>
          </a:xfrm>
          <a:prstGeom prst="rect">
            <a:avLst/>
          </a:prstGeom>
        </p:spPr>
        <p:txBody>
          <a:bodyPr lIns="0" tIns="0" rIns="0" bIns="0" rtlCol="0" anchor="t">
            <a:spAutoFit/>
          </a:bodyPr>
          <a:lstStyle/>
          <a:p>
            <a:pPr algn="r">
              <a:lnSpc>
                <a:spcPts val="2479"/>
              </a:lnSpc>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p:cNvSpPr/>
          <p:nvPr/>
        </p:nvSpPr>
        <p:spPr>
          <a:xfrm>
            <a:off x="-55677" y="-448216"/>
            <a:ext cx="17177461" cy="12013656"/>
          </a:xfrm>
          <a:custGeom>
            <a:avLst/>
            <a:gdLst/>
            <a:ahLst/>
            <a:cxnLst/>
            <a:rect l="l" t="t" r="r" b="b"/>
            <a:pathLst>
              <a:path w="17177461" h="12013656">
                <a:moveTo>
                  <a:pt x="0" y="0"/>
                </a:moveTo>
                <a:lnTo>
                  <a:pt x="17177461" y="0"/>
                </a:lnTo>
                <a:lnTo>
                  <a:pt x="17177461" y="12013656"/>
                </a:lnTo>
                <a:lnTo>
                  <a:pt x="0" y="12013656"/>
                </a:lnTo>
                <a:lnTo>
                  <a:pt x="0" y="0"/>
                </a:lnTo>
                <a:close/>
              </a:path>
            </a:pathLst>
          </a:custGeom>
          <a:blipFill>
            <a:blip r:embed="rId3"/>
            <a:stretch>
              <a:fillRect t="-2916" b="-2916"/>
            </a:stretch>
          </a:blipFill>
        </p:spPr>
        <p:txBody>
          <a:bodyPr/>
          <a:lstStyle/>
          <a:p>
            <a:endParaRPr lang="en-US"/>
          </a:p>
        </p:txBody>
      </p:sp>
      <p:sp>
        <p:nvSpPr>
          <p:cNvPr id="4" name="Freeform 4"/>
          <p:cNvSpPr/>
          <p:nvPr/>
        </p:nvSpPr>
        <p:spPr>
          <a:xfrm>
            <a:off x="8319133" y="-290679"/>
            <a:ext cx="1221893" cy="1219815"/>
          </a:xfrm>
          <a:custGeom>
            <a:avLst/>
            <a:gdLst/>
            <a:ahLst/>
            <a:cxnLst/>
            <a:rect l="l" t="t" r="r" b="b"/>
            <a:pathLst>
              <a:path w="1221893" h="1219815">
                <a:moveTo>
                  <a:pt x="0" y="0"/>
                </a:moveTo>
                <a:lnTo>
                  <a:pt x="1221894" y="0"/>
                </a:lnTo>
                <a:lnTo>
                  <a:pt x="1221894" y="1219815"/>
                </a:lnTo>
                <a:lnTo>
                  <a:pt x="0" y="1219815"/>
                </a:lnTo>
                <a:lnTo>
                  <a:pt x="0" y="0"/>
                </a:lnTo>
                <a:close/>
              </a:path>
            </a:pathLst>
          </a:custGeom>
          <a:blipFill>
            <a:blip r:embed="rId4"/>
            <a:stretch>
              <a:fillRect/>
            </a:stretch>
          </a:blipFill>
        </p:spPr>
        <p:txBody>
          <a:bodyPr/>
          <a:lstStyle/>
          <a:p>
            <a:endParaRPr lang="en-US"/>
          </a:p>
        </p:txBody>
      </p:sp>
      <p:sp>
        <p:nvSpPr>
          <p:cNvPr id="5" name="Freeform 5"/>
          <p:cNvSpPr/>
          <p:nvPr/>
        </p:nvSpPr>
        <p:spPr>
          <a:xfrm rot="-370152">
            <a:off x="14253260" y="578077"/>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US"/>
          </a:p>
        </p:txBody>
      </p:sp>
      <p:sp>
        <p:nvSpPr>
          <p:cNvPr id="6" name="Freeform 6"/>
          <p:cNvSpPr/>
          <p:nvPr/>
        </p:nvSpPr>
        <p:spPr>
          <a:xfrm rot="620716">
            <a:off x="15038394" y="71742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flipH="1">
            <a:off x="16771180" y="8462796"/>
            <a:ext cx="3528446" cy="1591008"/>
          </a:xfrm>
          <a:custGeom>
            <a:avLst/>
            <a:gdLst/>
            <a:ahLst/>
            <a:cxnLst/>
            <a:rect l="l" t="t" r="r" b="b"/>
            <a:pathLst>
              <a:path w="3528446" h="1591008">
                <a:moveTo>
                  <a:pt x="3528446" y="0"/>
                </a:moveTo>
                <a:lnTo>
                  <a:pt x="0" y="0"/>
                </a:lnTo>
                <a:lnTo>
                  <a:pt x="0" y="1591008"/>
                </a:lnTo>
                <a:lnTo>
                  <a:pt x="3528446" y="1591008"/>
                </a:lnTo>
                <a:lnTo>
                  <a:pt x="352844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rot="7288952" flipH="1">
            <a:off x="-3157045" y="7725276"/>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3464435" y="1755153"/>
            <a:ext cx="10656837" cy="1412232"/>
          </a:xfrm>
          <a:prstGeom prst="rect">
            <a:avLst/>
          </a:prstGeom>
        </p:spPr>
        <p:txBody>
          <a:bodyPr lIns="0" tIns="0" rIns="0" bIns="0" rtlCol="0" anchor="t">
            <a:spAutoFit/>
          </a:bodyPr>
          <a:lstStyle/>
          <a:p>
            <a:pPr algn="ctr">
              <a:lnSpc>
                <a:spcPts val="10360"/>
              </a:lnSpc>
              <a:spcBef>
                <a:spcPct val="0"/>
              </a:spcBef>
            </a:pPr>
            <a:r>
              <a:rPr lang="en-US" sz="7400">
                <a:solidFill>
                  <a:srgbClr val="000000"/>
                </a:solidFill>
                <a:latin typeface="Ballpoint"/>
              </a:rPr>
              <a:t>Metodology</a:t>
            </a:r>
          </a:p>
        </p:txBody>
      </p:sp>
      <p:sp>
        <p:nvSpPr>
          <p:cNvPr id="10" name="TextBox 10"/>
          <p:cNvSpPr txBox="1"/>
          <p:nvPr/>
        </p:nvSpPr>
        <p:spPr>
          <a:xfrm>
            <a:off x="2305199" y="3261885"/>
            <a:ext cx="13677602" cy="6083973"/>
          </a:xfrm>
          <a:prstGeom prst="rect">
            <a:avLst/>
          </a:prstGeom>
        </p:spPr>
        <p:txBody>
          <a:bodyPr lIns="0" tIns="0" rIns="0" bIns="0" rtlCol="0" anchor="t">
            <a:spAutoFit/>
          </a:bodyPr>
          <a:lstStyle/>
          <a:p>
            <a:pPr>
              <a:lnSpc>
                <a:spcPts val="3429"/>
              </a:lnSpc>
              <a:spcBef>
                <a:spcPct val="0"/>
              </a:spcBef>
            </a:pPr>
            <a:r>
              <a:rPr lang="en-US" sz="2800" spc="288" dirty="0">
                <a:solidFill>
                  <a:srgbClr val="000000"/>
                </a:solidFill>
                <a:latin typeface="Montserrat Light Bold"/>
              </a:rPr>
              <a:t>Incremental development </a:t>
            </a:r>
            <a:r>
              <a:rPr lang="en-US" sz="2800" spc="288" dirty="0" err="1">
                <a:solidFill>
                  <a:srgbClr val="000000"/>
                </a:solidFill>
                <a:latin typeface="Montserrat Light Bold"/>
              </a:rPr>
              <a:t>merupakan</a:t>
            </a:r>
            <a:r>
              <a:rPr lang="en-US" sz="2800" spc="288" dirty="0">
                <a:solidFill>
                  <a:srgbClr val="000000"/>
                </a:solidFill>
                <a:latin typeface="Montserrat Light Bold"/>
              </a:rPr>
              <a:t> </a:t>
            </a:r>
            <a:r>
              <a:rPr lang="en-US" sz="2800" spc="288" dirty="0" err="1">
                <a:solidFill>
                  <a:srgbClr val="000000"/>
                </a:solidFill>
                <a:latin typeface="Montserrat Light Bold"/>
              </a:rPr>
              <a:t>sebuah</a:t>
            </a:r>
            <a:r>
              <a:rPr lang="en-US" sz="2800" spc="288" dirty="0">
                <a:solidFill>
                  <a:srgbClr val="000000"/>
                </a:solidFill>
                <a:latin typeface="Montserrat Light Bold"/>
              </a:rPr>
              <a:t> </a:t>
            </a:r>
            <a:r>
              <a:rPr lang="en-US" sz="2800" spc="288" dirty="0" err="1">
                <a:solidFill>
                  <a:srgbClr val="000000"/>
                </a:solidFill>
                <a:latin typeface="Montserrat Light Bold"/>
              </a:rPr>
              <a:t>sistem</a:t>
            </a:r>
            <a:r>
              <a:rPr lang="en-US" sz="2800" spc="288" dirty="0">
                <a:solidFill>
                  <a:srgbClr val="000000"/>
                </a:solidFill>
                <a:latin typeface="Montserrat Light Bold"/>
              </a:rPr>
              <a:t> </a:t>
            </a:r>
            <a:r>
              <a:rPr lang="en-US" sz="2800" spc="288" dirty="0" err="1">
                <a:solidFill>
                  <a:srgbClr val="000000"/>
                </a:solidFill>
                <a:latin typeface="Montserrat Light Bold"/>
              </a:rPr>
              <a:t>dimana</a:t>
            </a:r>
            <a:r>
              <a:rPr lang="en-US" sz="2800" spc="288" dirty="0">
                <a:solidFill>
                  <a:srgbClr val="000000"/>
                </a:solidFill>
                <a:latin typeface="Montserrat Light Bold"/>
              </a:rPr>
              <a:t> </a:t>
            </a:r>
            <a:r>
              <a:rPr lang="en-US" sz="2800" spc="288" dirty="0" err="1">
                <a:solidFill>
                  <a:srgbClr val="000000"/>
                </a:solidFill>
                <a:latin typeface="Montserrat Light Bold"/>
              </a:rPr>
              <a:t>sebuah</a:t>
            </a:r>
            <a:r>
              <a:rPr lang="en-US" sz="2800" spc="288" dirty="0">
                <a:solidFill>
                  <a:srgbClr val="000000"/>
                </a:solidFill>
                <a:latin typeface="Montserrat Light Bold"/>
              </a:rPr>
              <a:t> </a:t>
            </a:r>
            <a:r>
              <a:rPr lang="en-US" sz="2800" spc="288" dirty="0" err="1">
                <a:solidFill>
                  <a:srgbClr val="000000"/>
                </a:solidFill>
                <a:latin typeface="Montserrat Light Bold"/>
              </a:rPr>
              <a:t>pendekatan</a:t>
            </a:r>
            <a:r>
              <a:rPr lang="en-US" sz="2800" spc="288" dirty="0">
                <a:solidFill>
                  <a:srgbClr val="000000"/>
                </a:solidFill>
                <a:latin typeface="Montserrat Light Bold"/>
              </a:rPr>
              <a:t> </a:t>
            </a:r>
            <a:r>
              <a:rPr lang="en-US" sz="2800" spc="288" dirty="0" err="1">
                <a:solidFill>
                  <a:srgbClr val="000000"/>
                </a:solidFill>
                <a:latin typeface="Montserrat Light Bold"/>
              </a:rPr>
              <a:t>dalam</a:t>
            </a:r>
            <a:r>
              <a:rPr lang="en-US" sz="2800" spc="288" dirty="0">
                <a:solidFill>
                  <a:srgbClr val="000000"/>
                </a:solidFill>
                <a:latin typeface="Montserrat Light Bold"/>
              </a:rPr>
              <a:t> </a:t>
            </a:r>
            <a:r>
              <a:rPr lang="en-US" sz="2800" spc="288" dirty="0" err="1">
                <a:solidFill>
                  <a:srgbClr val="000000"/>
                </a:solidFill>
                <a:latin typeface="Montserrat Light Bold"/>
              </a:rPr>
              <a:t>pengembangan</a:t>
            </a:r>
            <a:r>
              <a:rPr lang="en-US" sz="2800" spc="288" dirty="0">
                <a:solidFill>
                  <a:srgbClr val="000000"/>
                </a:solidFill>
                <a:latin typeface="Montserrat Light Bold"/>
              </a:rPr>
              <a:t> </a:t>
            </a:r>
            <a:r>
              <a:rPr lang="en-US" sz="2800" spc="288" dirty="0" err="1">
                <a:solidFill>
                  <a:srgbClr val="000000"/>
                </a:solidFill>
                <a:latin typeface="Montserrat Light Bold"/>
              </a:rPr>
              <a:t>perangkat</a:t>
            </a:r>
            <a:r>
              <a:rPr lang="en-US" sz="2800" spc="288" dirty="0">
                <a:solidFill>
                  <a:srgbClr val="000000"/>
                </a:solidFill>
                <a:latin typeface="Montserrat Light Bold"/>
              </a:rPr>
              <a:t> </a:t>
            </a:r>
            <a:r>
              <a:rPr lang="en-US" sz="2800" spc="288" dirty="0" err="1">
                <a:solidFill>
                  <a:srgbClr val="000000"/>
                </a:solidFill>
                <a:latin typeface="Montserrat Light Bold"/>
              </a:rPr>
              <a:t>lunak</a:t>
            </a:r>
            <a:r>
              <a:rPr lang="en-US" sz="2800" spc="288" dirty="0">
                <a:solidFill>
                  <a:srgbClr val="000000"/>
                </a:solidFill>
                <a:latin typeface="Montserrat Light Bold"/>
              </a:rPr>
              <a:t> di mana </a:t>
            </a:r>
            <a:r>
              <a:rPr lang="en-US" sz="2800" spc="288" dirty="0" err="1">
                <a:solidFill>
                  <a:srgbClr val="000000"/>
                </a:solidFill>
                <a:latin typeface="Montserrat Light Bold"/>
              </a:rPr>
              <a:t>produk</a:t>
            </a:r>
            <a:r>
              <a:rPr lang="en-US" sz="2800" spc="288" dirty="0">
                <a:solidFill>
                  <a:srgbClr val="000000"/>
                </a:solidFill>
                <a:latin typeface="Montserrat Light Bold"/>
              </a:rPr>
              <a:t> </a:t>
            </a:r>
            <a:r>
              <a:rPr lang="en-US" sz="2800" spc="288" dirty="0" err="1">
                <a:solidFill>
                  <a:srgbClr val="000000"/>
                </a:solidFill>
                <a:latin typeface="Montserrat Light Bold"/>
              </a:rPr>
              <a:t>diperluas</a:t>
            </a:r>
            <a:r>
              <a:rPr lang="en-US" sz="2800" spc="288" dirty="0">
                <a:solidFill>
                  <a:srgbClr val="000000"/>
                </a:solidFill>
                <a:latin typeface="Montserrat Light Bold"/>
              </a:rPr>
              <a:t> dan </a:t>
            </a:r>
            <a:r>
              <a:rPr lang="en-US" sz="2800" spc="288" dirty="0" err="1">
                <a:solidFill>
                  <a:srgbClr val="000000"/>
                </a:solidFill>
                <a:latin typeface="Montserrat Light Bold"/>
              </a:rPr>
              <a:t>disempurnakan</a:t>
            </a:r>
            <a:r>
              <a:rPr lang="en-US" sz="2800" spc="288" dirty="0">
                <a:solidFill>
                  <a:srgbClr val="000000"/>
                </a:solidFill>
                <a:latin typeface="Montserrat Light Bold"/>
              </a:rPr>
              <a:t> </a:t>
            </a:r>
            <a:r>
              <a:rPr lang="en-US" sz="2800" spc="288" dirty="0" err="1">
                <a:solidFill>
                  <a:srgbClr val="000000"/>
                </a:solidFill>
                <a:latin typeface="Montserrat Light Bold"/>
              </a:rPr>
              <a:t>melalui</a:t>
            </a:r>
            <a:r>
              <a:rPr lang="en-US" sz="2800" spc="288" dirty="0">
                <a:solidFill>
                  <a:srgbClr val="000000"/>
                </a:solidFill>
                <a:latin typeface="Montserrat Light Bold"/>
              </a:rPr>
              <a:t> </a:t>
            </a:r>
            <a:r>
              <a:rPr lang="en-US" sz="2800" spc="288" dirty="0" err="1">
                <a:solidFill>
                  <a:srgbClr val="000000"/>
                </a:solidFill>
                <a:latin typeface="Montserrat Light Bold"/>
              </a:rPr>
              <a:t>serangkaian</a:t>
            </a:r>
            <a:r>
              <a:rPr lang="en-US" sz="2800" spc="288" dirty="0">
                <a:solidFill>
                  <a:srgbClr val="000000"/>
                </a:solidFill>
                <a:latin typeface="Montserrat Light Bold"/>
              </a:rPr>
              <a:t> </a:t>
            </a:r>
            <a:r>
              <a:rPr lang="en-US" sz="2800" spc="288" dirty="0" err="1">
                <a:solidFill>
                  <a:srgbClr val="000000"/>
                </a:solidFill>
                <a:latin typeface="Montserrat Light Bold"/>
              </a:rPr>
              <a:t>iterasi</a:t>
            </a:r>
            <a:r>
              <a:rPr lang="en-US" sz="2800" spc="288" dirty="0">
                <a:solidFill>
                  <a:srgbClr val="000000"/>
                </a:solidFill>
                <a:latin typeface="Montserrat Light Bold"/>
              </a:rPr>
              <a:t> </a:t>
            </a:r>
            <a:r>
              <a:rPr lang="en-US" sz="2800" spc="288" dirty="0" err="1">
                <a:solidFill>
                  <a:srgbClr val="000000"/>
                </a:solidFill>
                <a:latin typeface="Montserrat Light Bold"/>
              </a:rPr>
              <a:t>atau</a:t>
            </a:r>
            <a:r>
              <a:rPr lang="en-US" sz="2800" spc="288" dirty="0">
                <a:solidFill>
                  <a:srgbClr val="000000"/>
                </a:solidFill>
                <a:latin typeface="Montserrat Light Bold"/>
              </a:rPr>
              <a:t> </a:t>
            </a:r>
            <a:r>
              <a:rPr lang="en-US" sz="2800" spc="288" dirty="0" err="1">
                <a:solidFill>
                  <a:srgbClr val="000000"/>
                </a:solidFill>
                <a:latin typeface="Montserrat Light Bold"/>
              </a:rPr>
              <a:t>penambahan</a:t>
            </a:r>
            <a:r>
              <a:rPr lang="en-US" sz="2800" spc="288" dirty="0">
                <a:solidFill>
                  <a:srgbClr val="000000"/>
                </a:solidFill>
                <a:latin typeface="Montserrat Light Bold"/>
              </a:rPr>
              <a:t> </a:t>
            </a:r>
            <a:r>
              <a:rPr lang="en-US" sz="2800" spc="288" dirty="0" err="1">
                <a:solidFill>
                  <a:srgbClr val="000000"/>
                </a:solidFill>
                <a:latin typeface="Montserrat Light Bold"/>
              </a:rPr>
              <a:t>fungsionalitas</a:t>
            </a:r>
            <a:r>
              <a:rPr lang="en-US" sz="2800" spc="288" dirty="0">
                <a:solidFill>
                  <a:srgbClr val="000000"/>
                </a:solidFill>
                <a:latin typeface="Montserrat Light Bold"/>
              </a:rPr>
              <a:t> </a:t>
            </a:r>
            <a:r>
              <a:rPr lang="en-US" sz="2800" spc="288" dirty="0" err="1">
                <a:solidFill>
                  <a:srgbClr val="000000"/>
                </a:solidFill>
                <a:latin typeface="Montserrat Light Bold"/>
              </a:rPr>
              <a:t>secara</a:t>
            </a:r>
            <a:r>
              <a:rPr lang="en-US" sz="2800" spc="288" dirty="0">
                <a:solidFill>
                  <a:srgbClr val="000000"/>
                </a:solidFill>
                <a:latin typeface="Montserrat Light Bold"/>
              </a:rPr>
              <a:t> </a:t>
            </a:r>
            <a:r>
              <a:rPr lang="en-US" sz="2800" spc="288" dirty="0" err="1">
                <a:solidFill>
                  <a:srgbClr val="000000"/>
                </a:solidFill>
                <a:latin typeface="Montserrat Light Bold"/>
              </a:rPr>
              <a:t>bertahap</a:t>
            </a:r>
            <a:r>
              <a:rPr lang="en-US" sz="2800" spc="288" dirty="0">
                <a:solidFill>
                  <a:srgbClr val="000000"/>
                </a:solidFill>
                <a:latin typeface="Montserrat Light Bold"/>
              </a:rPr>
              <a:t>. </a:t>
            </a:r>
          </a:p>
          <a:p>
            <a:pPr>
              <a:lnSpc>
                <a:spcPts val="3429"/>
              </a:lnSpc>
              <a:spcBef>
                <a:spcPct val="0"/>
              </a:spcBef>
            </a:pPr>
            <a:r>
              <a:rPr lang="en-US" sz="2800" spc="288" dirty="0" err="1">
                <a:solidFill>
                  <a:srgbClr val="000000"/>
                </a:solidFill>
                <a:latin typeface="Montserrat Light Bold"/>
              </a:rPr>
              <a:t>Dalam</a:t>
            </a:r>
            <a:r>
              <a:rPr lang="en-US" sz="2800" spc="288" dirty="0">
                <a:solidFill>
                  <a:srgbClr val="000000"/>
                </a:solidFill>
                <a:latin typeface="Montserrat Light Bold"/>
              </a:rPr>
              <a:t> proses model incremental development </a:t>
            </a:r>
            <a:r>
              <a:rPr lang="en-US" sz="2800" spc="288" dirty="0" err="1">
                <a:solidFill>
                  <a:srgbClr val="000000"/>
                </a:solidFill>
                <a:latin typeface="Montserrat Light Bold"/>
              </a:rPr>
              <a:t>tentu</a:t>
            </a:r>
            <a:r>
              <a:rPr lang="en-US" sz="2800" spc="288" dirty="0">
                <a:solidFill>
                  <a:srgbClr val="000000"/>
                </a:solidFill>
                <a:latin typeface="Montserrat Light Bold"/>
              </a:rPr>
              <a:t> </a:t>
            </a:r>
            <a:r>
              <a:rPr lang="en-US" sz="2800" spc="288" dirty="0" err="1">
                <a:solidFill>
                  <a:srgbClr val="000000"/>
                </a:solidFill>
                <a:latin typeface="Montserrat Light Bold"/>
              </a:rPr>
              <a:t>harus</a:t>
            </a:r>
            <a:r>
              <a:rPr lang="en-US" sz="2800" spc="288" dirty="0">
                <a:solidFill>
                  <a:srgbClr val="000000"/>
                </a:solidFill>
                <a:latin typeface="Montserrat Light Bold"/>
              </a:rPr>
              <a:t> </a:t>
            </a:r>
            <a:r>
              <a:rPr lang="en-US" sz="2800" spc="288" dirty="0" err="1">
                <a:solidFill>
                  <a:srgbClr val="000000"/>
                </a:solidFill>
                <a:latin typeface="Montserrat Light Bold"/>
              </a:rPr>
              <a:t>ada</a:t>
            </a:r>
            <a:r>
              <a:rPr lang="en-US" sz="2800" spc="288" dirty="0">
                <a:solidFill>
                  <a:srgbClr val="000000"/>
                </a:solidFill>
                <a:latin typeface="Montserrat Light Bold"/>
              </a:rPr>
              <a:t> </a:t>
            </a:r>
            <a:r>
              <a:rPr lang="en-US" sz="2800" spc="288" dirty="0" err="1">
                <a:solidFill>
                  <a:srgbClr val="000000"/>
                </a:solidFill>
                <a:latin typeface="Montserrat Light Bold"/>
              </a:rPr>
              <a:t>tahap</a:t>
            </a:r>
            <a:r>
              <a:rPr lang="en-US" sz="2800" spc="288" dirty="0">
                <a:solidFill>
                  <a:srgbClr val="000000"/>
                </a:solidFill>
                <a:latin typeface="Montserrat Light Bold"/>
              </a:rPr>
              <a:t> </a:t>
            </a:r>
            <a:r>
              <a:rPr lang="en-US" sz="2800" spc="288" dirty="0" err="1">
                <a:solidFill>
                  <a:srgbClr val="000000"/>
                </a:solidFill>
                <a:latin typeface="Montserrat Light Bold"/>
              </a:rPr>
              <a:t>pengujian</a:t>
            </a:r>
            <a:r>
              <a:rPr lang="en-US" sz="2800" spc="288" dirty="0">
                <a:solidFill>
                  <a:srgbClr val="000000"/>
                </a:solidFill>
                <a:latin typeface="Montserrat Light Bold"/>
              </a:rPr>
              <a:t> </a:t>
            </a:r>
            <a:r>
              <a:rPr lang="en-US" sz="2800" spc="288" dirty="0" err="1">
                <a:solidFill>
                  <a:srgbClr val="000000"/>
                </a:solidFill>
                <a:latin typeface="Montserrat Light Bold"/>
              </a:rPr>
              <a:t>supaya</a:t>
            </a:r>
            <a:r>
              <a:rPr lang="en-US" sz="2800" spc="288" dirty="0">
                <a:solidFill>
                  <a:srgbClr val="000000"/>
                </a:solidFill>
                <a:latin typeface="Montserrat Light Bold"/>
              </a:rPr>
              <a:t> </a:t>
            </a:r>
          </a:p>
          <a:p>
            <a:pPr>
              <a:lnSpc>
                <a:spcPts val="3429"/>
              </a:lnSpc>
              <a:spcBef>
                <a:spcPct val="0"/>
              </a:spcBef>
            </a:pPr>
            <a:r>
              <a:rPr lang="en-US" sz="2800" spc="288" dirty="0" err="1">
                <a:solidFill>
                  <a:srgbClr val="000000"/>
                </a:solidFill>
                <a:latin typeface="Montserrat Light Bold"/>
              </a:rPr>
              <a:t>apa</a:t>
            </a:r>
            <a:r>
              <a:rPr lang="en-US" sz="2800" spc="288" dirty="0">
                <a:solidFill>
                  <a:srgbClr val="000000"/>
                </a:solidFill>
                <a:latin typeface="Montserrat Light Bold"/>
              </a:rPr>
              <a:t> yang </a:t>
            </a:r>
            <a:r>
              <a:rPr lang="en-US" sz="2800" spc="288" dirty="0" err="1">
                <a:solidFill>
                  <a:srgbClr val="000000"/>
                </a:solidFill>
                <a:latin typeface="Montserrat Light Bold"/>
              </a:rPr>
              <a:t>diharapkan</a:t>
            </a:r>
            <a:r>
              <a:rPr lang="en-US" sz="2800" spc="288" dirty="0">
                <a:solidFill>
                  <a:srgbClr val="000000"/>
                </a:solidFill>
                <a:latin typeface="Montserrat Light Bold"/>
              </a:rPr>
              <a:t> </a:t>
            </a:r>
            <a:r>
              <a:rPr lang="en-US" sz="2800" spc="288" dirty="0" err="1">
                <a:solidFill>
                  <a:srgbClr val="000000"/>
                </a:solidFill>
                <a:latin typeface="Montserrat Light Bold"/>
              </a:rPr>
              <a:t>mengguna</a:t>
            </a:r>
            <a:r>
              <a:rPr lang="en-US" sz="2800" spc="288" dirty="0">
                <a:solidFill>
                  <a:srgbClr val="000000"/>
                </a:solidFill>
                <a:latin typeface="Montserrat Light Bold"/>
              </a:rPr>
              <a:t> </a:t>
            </a:r>
            <a:r>
              <a:rPr lang="en-US" sz="2800" spc="288" dirty="0" err="1">
                <a:solidFill>
                  <a:srgbClr val="000000"/>
                </a:solidFill>
                <a:latin typeface="Montserrat Light Bold"/>
              </a:rPr>
              <a:t>bisa</a:t>
            </a:r>
            <a:r>
              <a:rPr lang="en-US" sz="2800" spc="288" dirty="0">
                <a:solidFill>
                  <a:srgbClr val="000000"/>
                </a:solidFill>
                <a:latin typeface="Montserrat Light Bold"/>
              </a:rPr>
              <a:t> </a:t>
            </a:r>
            <a:r>
              <a:rPr lang="en-US" sz="2800" spc="288" dirty="0" err="1">
                <a:solidFill>
                  <a:srgbClr val="000000"/>
                </a:solidFill>
                <a:latin typeface="Montserrat Light Bold"/>
              </a:rPr>
              <a:t>tersampaikan</a:t>
            </a:r>
            <a:r>
              <a:rPr lang="en-US" sz="2800" spc="288" dirty="0">
                <a:solidFill>
                  <a:srgbClr val="000000"/>
                </a:solidFill>
                <a:latin typeface="Montserrat Light Bold"/>
              </a:rPr>
              <a:t> </a:t>
            </a:r>
            <a:r>
              <a:rPr lang="en-US" sz="2800" spc="288" dirty="0" err="1">
                <a:solidFill>
                  <a:srgbClr val="000000"/>
                </a:solidFill>
                <a:latin typeface="Montserrat Light Bold"/>
              </a:rPr>
              <a:t>dengan</a:t>
            </a:r>
            <a:r>
              <a:rPr lang="en-US" sz="2800" spc="288" dirty="0">
                <a:solidFill>
                  <a:srgbClr val="000000"/>
                </a:solidFill>
                <a:latin typeface="Montserrat Light Bold"/>
              </a:rPr>
              <a:t> </a:t>
            </a:r>
            <a:r>
              <a:rPr lang="en-US" sz="2800" spc="288" dirty="0" err="1">
                <a:solidFill>
                  <a:srgbClr val="000000"/>
                </a:solidFill>
                <a:latin typeface="Montserrat Light Bold"/>
              </a:rPr>
              <a:t>harapan</a:t>
            </a:r>
            <a:r>
              <a:rPr lang="en-US" sz="2800" spc="288" dirty="0">
                <a:solidFill>
                  <a:srgbClr val="000000"/>
                </a:solidFill>
                <a:latin typeface="Montserrat Light Bold"/>
              </a:rPr>
              <a:t> </a:t>
            </a:r>
            <a:r>
              <a:rPr lang="en-US" sz="2800" spc="288" dirty="0" err="1">
                <a:solidFill>
                  <a:srgbClr val="000000"/>
                </a:solidFill>
                <a:latin typeface="Montserrat Light Bold"/>
              </a:rPr>
              <a:t>pengguna</a:t>
            </a:r>
            <a:r>
              <a:rPr lang="en-US" sz="2800" spc="288" dirty="0">
                <a:solidFill>
                  <a:srgbClr val="000000"/>
                </a:solidFill>
                <a:latin typeface="Montserrat Light Bold"/>
              </a:rPr>
              <a:t> juga </a:t>
            </a:r>
            <a:r>
              <a:rPr lang="en-US" sz="2800" spc="288" dirty="0" err="1">
                <a:solidFill>
                  <a:srgbClr val="000000"/>
                </a:solidFill>
                <a:latin typeface="Montserrat Light Bold"/>
              </a:rPr>
              <a:t>termasuk</a:t>
            </a:r>
            <a:r>
              <a:rPr lang="en-US" sz="2800" spc="288" dirty="0">
                <a:solidFill>
                  <a:srgbClr val="000000"/>
                </a:solidFill>
                <a:latin typeface="Montserrat Light Bold"/>
              </a:rPr>
              <a:t> </a:t>
            </a:r>
            <a:r>
              <a:rPr lang="en-US" sz="2800" spc="288" dirty="0" err="1">
                <a:solidFill>
                  <a:srgbClr val="000000"/>
                </a:solidFill>
                <a:latin typeface="Montserrat Light Bold"/>
              </a:rPr>
              <a:t>pengujian</a:t>
            </a:r>
            <a:r>
              <a:rPr lang="en-US" sz="2800" spc="288" dirty="0">
                <a:solidFill>
                  <a:srgbClr val="000000"/>
                </a:solidFill>
                <a:latin typeface="Montserrat Light Bold"/>
              </a:rPr>
              <a:t> </a:t>
            </a:r>
            <a:r>
              <a:rPr lang="en-US" sz="2800" spc="288" dirty="0" err="1">
                <a:solidFill>
                  <a:srgbClr val="000000"/>
                </a:solidFill>
                <a:latin typeface="Montserrat Light Bold"/>
              </a:rPr>
              <a:t>kinerja</a:t>
            </a:r>
            <a:r>
              <a:rPr lang="en-US" sz="2800" spc="288" dirty="0">
                <a:solidFill>
                  <a:srgbClr val="000000"/>
                </a:solidFill>
                <a:latin typeface="Montserrat Light Bold"/>
              </a:rPr>
              <a:t>, </a:t>
            </a:r>
            <a:r>
              <a:rPr lang="en-US" sz="2800" spc="288" dirty="0" err="1">
                <a:solidFill>
                  <a:srgbClr val="000000"/>
                </a:solidFill>
                <a:latin typeface="Montserrat Light Bold"/>
              </a:rPr>
              <a:t>pengujian</a:t>
            </a:r>
            <a:r>
              <a:rPr lang="en-US" sz="2800" spc="288" dirty="0">
                <a:solidFill>
                  <a:srgbClr val="000000"/>
                </a:solidFill>
                <a:latin typeface="Montserrat Light Bold"/>
              </a:rPr>
              <a:t> </a:t>
            </a:r>
            <a:r>
              <a:rPr lang="en-US" sz="2800" spc="288" dirty="0" err="1">
                <a:solidFill>
                  <a:srgbClr val="000000"/>
                </a:solidFill>
                <a:latin typeface="Montserrat Light Bold"/>
              </a:rPr>
              <a:t>fungsional</a:t>
            </a:r>
            <a:r>
              <a:rPr lang="en-US" sz="2800" spc="288" dirty="0">
                <a:solidFill>
                  <a:srgbClr val="000000"/>
                </a:solidFill>
                <a:latin typeface="Montserrat Light Bold"/>
              </a:rPr>
              <a:t> </a:t>
            </a:r>
            <a:r>
              <a:rPr lang="en-US" sz="2800" spc="288" dirty="0" err="1">
                <a:solidFill>
                  <a:srgbClr val="000000"/>
                </a:solidFill>
                <a:latin typeface="Montserrat Light Bold"/>
              </a:rPr>
              <a:t>dari</a:t>
            </a:r>
            <a:r>
              <a:rPr lang="en-US" sz="2800" spc="288" dirty="0">
                <a:solidFill>
                  <a:srgbClr val="000000"/>
                </a:solidFill>
                <a:latin typeface="Montserrat Light Bold"/>
              </a:rPr>
              <a:t> </a:t>
            </a:r>
            <a:r>
              <a:rPr lang="en-US" sz="2800" spc="288" dirty="0" err="1">
                <a:solidFill>
                  <a:srgbClr val="000000"/>
                </a:solidFill>
                <a:latin typeface="Montserrat Light Bold"/>
              </a:rPr>
              <a:t>aplikasi</a:t>
            </a:r>
            <a:r>
              <a:rPr lang="en-US" sz="2800" spc="288" dirty="0">
                <a:solidFill>
                  <a:srgbClr val="000000"/>
                </a:solidFill>
                <a:latin typeface="Montserrat Light Bold"/>
              </a:rPr>
              <a:t>, dan </a:t>
            </a:r>
            <a:r>
              <a:rPr lang="en-US" sz="2800" spc="288" dirty="0" err="1">
                <a:solidFill>
                  <a:srgbClr val="000000"/>
                </a:solidFill>
                <a:latin typeface="Montserrat Light Bold"/>
              </a:rPr>
              <a:t>keamanannya</a:t>
            </a:r>
            <a:r>
              <a:rPr lang="en-US" sz="2800" spc="288" dirty="0">
                <a:solidFill>
                  <a:srgbClr val="000000"/>
                </a:solidFill>
                <a:latin typeface="Montserrat Light Bold"/>
              </a:rPr>
              <a:t>.</a:t>
            </a:r>
          </a:p>
          <a:p>
            <a:pPr>
              <a:lnSpc>
                <a:spcPts val="3429"/>
              </a:lnSpc>
              <a:spcBef>
                <a:spcPct val="0"/>
              </a:spcBef>
            </a:pPr>
            <a:r>
              <a:rPr lang="en-US" sz="2800" spc="288" dirty="0">
                <a:solidFill>
                  <a:srgbClr val="000000"/>
                </a:solidFill>
                <a:latin typeface="Montserrat Light Bold"/>
              </a:rPr>
              <a:t>Proses </a:t>
            </a:r>
            <a:r>
              <a:rPr lang="en-US" sz="2800" spc="288" dirty="0" err="1">
                <a:solidFill>
                  <a:srgbClr val="000000"/>
                </a:solidFill>
                <a:latin typeface="Montserrat Light Bold"/>
              </a:rPr>
              <a:t>metode</a:t>
            </a:r>
            <a:r>
              <a:rPr lang="en-US" sz="2800" spc="288" dirty="0">
                <a:solidFill>
                  <a:srgbClr val="000000"/>
                </a:solidFill>
                <a:latin typeface="Montserrat Light Bold"/>
              </a:rPr>
              <a:t> </a:t>
            </a:r>
            <a:r>
              <a:rPr lang="en-US" sz="2800" spc="288" dirty="0" err="1">
                <a:solidFill>
                  <a:srgbClr val="000000"/>
                </a:solidFill>
                <a:latin typeface="Montserrat Light Bold"/>
              </a:rPr>
              <a:t>dengan</a:t>
            </a:r>
            <a:r>
              <a:rPr lang="en-US" sz="2800" spc="288" dirty="0">
                <a:solidFill>
                  <a:srgbClr val="000000"/>
                </a:solidFill>
                <a:latin typeface="Montserrat Light Bold"/>
              </a:rPr>
              <a:t> </a:t>
            </a:r>
            <a:r>
              <a:rPr lang="en-US" sz="2800" spc="288" dirty="0" err="1">
                <a:solidFill>
                  <a:srgbClr val="000000"/>
                </a:solidFill>
                <a:latin typeface="Montserrat Light Bold"/>
              </a:rPr>
              <a:t>menggunakan</a:t>
            </a:r>
            <a:r>
              <a:rPr lang="en-US" sz="2800" spc="288" dirty="0">
                <a:solidFill>
                  <a:srgbClr val="000000"/>
                </a:solidFill>
                <a:latin typeface="Montserrat Light Bold"/>
              </a:rPr>
              <a:t> </a:t>
            </a:r>
            <a:r>
              <a:rPr lang="en-US" sz="2800" spc="288" dirty="0" err="1">
                <a:solidFill>
                  <a:srgbClr val="000000"/>
                </a:solidFill>
                <a:latin typeface="Montserrat Light Bold"/>
              </a:rPr>
              <a:t>metode</a:t>
            </a:r>
            <a:r>
              <a:rPr lang="en-US" sz="2800" spc="288" dirty="0">
                <a:solidFill>
                  <a:srgbClr val="000000"/>
                </a:solidFill>
                <a:latin typeface="Montserrat Light Bold"/>
              </a:rPr>
              <a:t> </a:t>
            </a:r>
            <a:r>
              <a:rPr lang="en-US" sz="2800" spc="288" dirty="0" err="1">
                <a:solidFill>
                  <a:srgbClr val="000000"/>
                </a:solidFill>
                <a:latin typeface="Montserrat Light Bold"/>
              </a:rPr>
              <a:t>pendekatan</a:t>
            </a:r>
            <a:r>
              <a:rPr lang="en-US" sz="2800" spc="288" dirty="0">
                <a:solidFill>
                  <a:srgbClr val="000000"/>
                </a:solidFill>
                <a:latin typeface="Montserrat Light Bold"/>
              </a:rPr>
              <a:t> incremental development </a:t>
            </a:r>
            <a:r>
              <a:rPr lang="en-US" sz="2800" spc="288" dirty="0" err="1">
                <a:solidFill>
                  <a:srgbClr val="000000"/>
                </a:solidFill>
                <a:latin typeface="Montserrat Light Bold"/>
              </a:rPr>
              <a:t>karena</a:t>
            </a:r>
            <a:r>
              <a:rPr lang="en-US" sz="2800" spc="288" dirty="0">
                <a:solidFill>
                  <a:srgbClr val="000000"/>
                </a:solidFill>
                <a:latin typeface="Montserrat Light Bold"/>
              </a:rPr>
              <a:t> proses yang </a:t>
            </a:r>
            <a:r>
              <a:rPr lang="en-US" sz="2800" spc="288" dirty="0" err="1">
                <a:solidFill>
                  <a:srgbClr val="000000"/>
                </a:solidFill>
                <a:latin typeface="Montserrat Light Bold"/>
              </a:rPr>
              <a:t>menggunakan</a:t>
            </a:r>
            <a:r>
              <a:rPr lang="en-US" sz="2800" spc="288" dirty="0">
                <a:solidFill>
                  <a:srgbClr val="000000"/>
                </a:solidFill>
                <a:latin typeface="Montserrat Light Bold"/>
              </a:rPr>
              <a:t> model </a:t>
            </a:r>
            <a:r>
              <a:rPr lang="en-US" sz="2800" spc="288" dirty="0" err="1">
                <a:solidFill>
                  <a:srgbClr val="000000"/>
                </a:solidFill>
                <a:latin typeface="Montserrat Light Bold"/>
              </a:rPr>
              <a:t>ini</a:t>
            </a:r>
            <a:r>
              <a:rPr lang="en-US" sz="2800" spc="288" dirty="0">
                <a:solidFill>
                  <a:srgbClr val="000000"/>
                </a:solidFill>
                <a:latin typeface="Montserrat Light Bold"/>
              </a:rPr>
              <a:t> </a:t>
            </a:r>
            <a:r>
              <a:rPr lang="en-US" sz="2800" spc="288" dirty="0" err="1">
                <a:solidFill>
                  <a:srgbClr val="000000"/>
                </a:solidFill>
                <a:latin typeface="Montserrat Light Bold"/>
              </a:rPr>
              <a:t>mempunyai</a:t>
            </a:r>
            <a:r>
              <a:rPr lang="en-US" sz="2800" spc="288" dirty="0">
                <a:solidFill>
                  <a:srgbClr val="000000"/>
                </a:solidFill>
                <a:latin typeface="Montserrat Light Bold"/>
              </a:rPr>
              <a:t> </a:t>
            </a:r>
            <a:r>
              <a:rPr lang="en-US" sz="2800" spc="288" dirty="0" err="1">
                <a:solidFill>
                  <a:srgbClr val="000000"/>
                </a:solidFill>
                <a:latin typeface="Montserrat Light Bold"/>
              </a:rPr>
              <a:t>fleksibilitas</a:t>
            </a:r>
            <a:r>
              <a:rPr lang="en-US" sz="2800" spc="288" dirty="0">
                <a:solidFill>
                  <a:srgbClr val="000000"/>
                </a:solidFill>
                <a:latin typeface="Montserrat Light Bold"/>
              </a:rPr>
              <a:t> </a:t>
            </a:r>
            <a:r>
              <a:rPr lang="en-US" sz="2800" spc="288" dirty="0" err="1">
                <a:solidFill>
                  <a:srgbClr val="000000"/>
                </a:solidFill>
                <a:latin typeface="Montserrat Light Bold"/>
              </a:rPr>
              <a:t>kepada</a:t>
            </a:r>
            <a:r>
              <a:rPr lang="en-US" sz="2800" spc="288" dirty="0">
                <a:solidFill>
                  <a:srgbClr val="000000"/>
                </a:solidFill>
                <a:latin typeface="Montserrat Light Bold"/>
              </a:rPr>
              <a:t> </a:t>
            </a:r>
            <a:r>
              <a:rPr lang="en-US" sz="2800" spc="288" dirty="0" err="1">
                <a:solidFill>
                  <a:srgbClr val="000000"/>
                </a:solidFill>
                <a:latin typeface="Montserrat Light Bold"/>
              </a:rPr>
              <a:t>pengguna</a:t>
            </a:r>
            <a:r>
              <a:rPr lang="en-US" sz="2800" spc="288" dirty="0">
                <a:solidFill>
                  <a:srgbClr val="000000"/>
                </a:solidFill>
                <a:latin typeface="Montserrat Light Bold"/>
              </a:rPr>
              <a:t> website “</a:t>
            </a:r>
            <a:r>
              <a:rPr lang="en-US" sz="2800" spc="288" dirty="0" err="1">
                <a:solidFill>
                  <a:srgbClr val="000000"/>
                </a:solidFill>
                <a:latin typeface="Montserrat Light Bold"/>
              </a:rPr>
              <a:t>Dreamnest</a:t>
            </a:r>
            <a:r>
              <a:rPr lang="en-US" sz="2800" spc="288" dirty="0">
                <a:solidFill>
                  <a:srgbClr val="000000"/>
                </a:solidFill>
                <a:latin typeface="Montserrat Light Bold"/>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p:cNvSpPr/>
          <p:nvPr/>
        </p:nvSpPr>
        <p:spPr>
          <a:xfrm rot="-445901">
            <a:off x="4543609" y="771352"/>
            <a:ext cx="9200782" cy="9173996"/>
          </a:xfrm>
          <a:custGeom>
            <a:avLst/>
            <a:gdLst/>
            <a:ahLst/>
            <a:cxnLst/>
            <a:rect l="l" t="t" r="r" b="b"/>
            <a:pathLst>
              <a:path w="9200782" h="9173996">
                <a:moveTo>
                  <a:pt x="0" y="0"/>
                </a:moveTo>
                <a:lnTo>
                  <a:pt x="9200782" y="0"/>
                </a:lnTo>
                <a:lnTo>
                  <a:pt x="9200782" y="9173996"/>
                </a:lnTo>
                <a:lnTo>
                  <a:pt x="0" y="9173996"/>
                </a:lnTo>
                <a:lnTo>
                  <a:pt x="0" y="0"/>
                </a:lnTo>
                <a:close/>
              </a:path>
            </a:pathLst>
          </a:custGeom>
          <a:blipFill>
            <a:blip r:embed="rId3"/>
            <a:stretch>
              <a:fillRect/>
            </a:stretch>
          </a:blipFill>
        </p:spPr>
        <p:txBody>
          <a:bodyPr/>
          <a:lstStyle/>
          <a:p>
            <a:endParaRPr lang="en-US"/>
          </a:p>
        </p:txBody>
      </p:sp>
      <p:sp>
        <p:nvSpPr>
          <p:cNvPr id="4" name="TextBox 4"/>
          <p:cNvSpPr txBox="1"/>
          <p:nvPr/>
        </p:nvSpPr>
        <p:spPr>
          <a:xfrm rot="171973">
            <a:off x="5577839" y="2920167"/>
            <a:ext cx="7156588" cy="3462223"/>
          </a:xfrm>
          <a:prstGeom prst="rect">
            <a:avLst/>
          </a:prstGeom>
        </p:spPr>
        <p:txBody>
          <a:bodyPr lIns="0" tIns="0" rIns="0" bIns="0" rtlCol="0" anchor="t">
            <a:spAutoFit/>
          </a:bodyPr>
          <a:lstStyle/>
          <a:p>
            <a:pPr algn="ctr">
              <a:lnSpc>
                <a:spcPts val="25468"/>
              </a:lnSpc>
              <a:spcBef>
                <a:spcPct val="0"/>
              </a:spcBef>
            </a:pPr>
            <a:r>
              <a:rPr lang="en-US" sz="18192" spc="418">
                <a:solidFill>
                  <a:srgbClr val="000000"/>
                </a:solidFill>
                <a:latin typeface="Ballpoint"/>
              </a:rPr>
              <a:t>Thanks!</a:t>
            </a:r>
          </a:p>
        </p:txBody>
      </p:sp>
      <p:sp>
        <p:nvSpPr>
          <p:cNvPr id="5" name="Freeform 5"/>
          <p:cNvSpPr/>
          <p:nvPr/>
        </p:nvSpPr>
        <p:spPr>
          <a:xfrm rot="137152">
            <a:off x="3720539" y="6812287"/>
            <a:ext cx="2829761" cy="2686683"/>
          </a:xfrm>
          <a:custGeom>
            <a:avLst/>
            <a:gdLst/>
            <a:ahLst/>
            <a:cxnLst/>
            <a:rect l="l" t="t" r="r" b="b"/>
            <a:pathLst>
              <a:path w="2829761" h="2686683">
                <a:moveTo>
                  <a:pt x="0" y="0"/>
                </a:moveTo>
                <a:lnTo>
                  <a:pt x="2829761" y="0"/>
                </a:lnTo>
                <a:lnTo>
                  <a:pt x="2829761" y="2686682"/>
                </a:lnTo>
                <a:lnTo>
                  <a:pt x="0" y="2686682"/>
                </a:lnTo>
                <a:lnTo>
                  <a:pt x="0" y="0"/>
                </a:lnTo>
                <a:close/>
              </a:path>
            </a:pathLst>
          </a:custGeom>
          <a:blipFill>
            <a:blip r:embed="rId4"/>
            <a:stretch>
              <a:fillRect/>
            </a:stretch>
          </a:blipFill>
        </p:spPr>
        <p:txBody>
          <a:bodyPr/>
          <a:lstStyle/>
          <a:p>
            <a:endParaRPr lang="en-US"/>
          </a:p>
        </p:txBody>
      </p:sp>
      <p:sp>
        <p:nvSpPr>
          <p:cNvPr id="6" name="Freeform 6"/>
          <p:cNvSpPr/>
          <p:nvPr/>
        </p:nvSpPr>
        <p:spPr>
          <a:xfrm rot="671662">
            <a:off x="4402112" y="7257625"/>
            <a:ext cx="1466614" cy="1402617"/>
          </a:xfrm>
          <a:custGeom>
            <a:avLst/>
            <a:gdLst/>
            <a:ahLst/>
            <a:cxnLst/>
            <a:rect l="l" t="t" r="r" b="b"/>
            <a:pathLst>
              <a:path w="1466614" h="1402617">
                <a:moveTo>
                  <a:pt x="0" y="0"/>
                </a:moveTo>
                <a:lnTo>
                  <a:pt x="1466614" y="0"/>
                </a:lnTo>
                <a:lnTo>
                  <a:pt x="1466614" y="1402617"/>
                </a:lnTo>
                <a:lnTo>
                  <a:pt x="0" y="1402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9331506" flipH="1">
            <a:off x="850899" y="2591255"/>
            <a:ext cx="5634372" cy="2540590"/>
          </a:xfrm>
          <a:custGeom>
            <a:avLst/>
            <a:gdLst/>
            <a:ahLst/>
            <a:cxnLst/>
            <a:rect l="l" t="t" r="r" b="b"/>
            <a:pathLst>
              <a:path w="5634372" h="2540590">
                <a:moveTo>
                  <a:pt x="5634372" y="0"/>
                </a:moveTo>
                <a:lnTo>
                  <a:pt x="0" y="0"/>
                </a:lnTo>
                <a:lnTo>
                  <a:pt x="0" y="2540590"/>
                </a:lnTo>
                <a:lnTo>
                  <a:pt x="5634372" y="2540590"/>
                </a:lnTo>
                <a:lnTo>
                  <a:pt x="563437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4979119" y="3968022"/>
            <a:ext cx="1221857" cy="2061415"/>
          </a:xfrm>
          <a:custGeom>
            <a:avLst/>
            <a:gdLst/>
            <a:ahLst/>
            <a:cxnLst/>
            <a:rect l="l" t="t" r="r" b="b"/>
            <a:pathLst>
              <a:path w="1221857" h="2061415">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4299048" y="6029437"/>
            <a:ext cx="964181" cy="1626686"/>
          </a:xfrm>
          <a:custGeom>
            <a:avLst/>
            <a:gdLst/>
            <a:ahLst/>
            <a:cxnLst/>
            <a:rect l="l" t="t" r="r" b="b"/>
            <a:pathLst>
              <a:path w="964181" h="1626686">
                <a:moveTo>
                  <a:pt x="0" y="0"/>
                </a:moveTo>
                <a:lnTo>
                  <a:pt x="964181" y="0"/>
                </a:lnTo>
                <a:lnTo>
                  <a:pt x="964181" y="1626686"/>
                </a:lnTo>
                <a:lnTo>
                  <a:pt x="0" y="16266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p:cNvSpPr/>
          <p:nvPr/>
        </p:nvSpPr>
        <p:spPr>
          <a:xfrm rot="5966813">
            <a:off x="3750727" y="-1706540"/>
            <a:ext cx="10786546" cy="13700079"/>
          </a:xfrm>
          <a:custGeom>
            <a:avLst/>
            <a:gdLst/>
            <a:ahLst/>
            <a:cxnLst/>
            <a:rect l="l" t="t" r="r" b="b"/>
            <a:pathLst>
              <a:path w="10786546" h="13700079">
                <a:moveTo>
                  <a:pt x="0" y="0"/>
                </a:moveTo>
                <a:lnTo>
                  <a:pt x="10786546" y="0"/>
                </a:lnTo>
                <a:lnTo>
                  <a:pt x="10786546" y="13700080"/>
                </a:lnTo>
                <a:lnTo>
                  <a:pt x="0" y="13700080"/>
                </a:lnTo>
                <a:lnTo>
                  <a:pt x="0" y="0"/>
                </a:lnTo>
                <a:close/>
              </a:path>
            </a:pathLst>
          </a:custGeom>
          <a:blipFill>
            <a:blip r:embed="rId3"/>
            <a:stretch>
              <a:fillRect/>
            </a:stretch>
          </a:blipFill>
        </p:spPr>
        <p:txBody>
          <a:bodyPr/>
          <a:lstStyle/>
          <a:p>
            <a:endParaRPr lang="en-US"/>
          </a:p>
        </p:txBody>
      </p:sp>
      <p:sp>
        <p:nvSpPr>
          <p:cNvPr id="4" name="Freeform 4"/>
          <p:cNvSpPr/>
          <p:nvPr/>
        </p:nvSpPr>
        <p:spPr>
          <a:xfrm>
            <a:off x="1501644" y="529928"/>
            <a:ext cx="4121568" cy="4114800"/>
          </a:xfrm>
          <a:custGeom>
            <a:avLst/>
            <a:gdLst/>
            <a:ahLst/>
            <a:cxnLst/>
            <a:rect l="l" t="t" r="r" b="b"/>
            <a:pathLst>
              <a:path w="4121568" h="4114800">
                <a:moveTo>
                  <a:pt x="0" y="0"/>
                </a:moveTo>
                <a:lnTo>
                  <a:pt x="4121567" y="0"/>
                </a:lnTo>
                <a:lnTo>
                  <a:pt x="4121567" y="4114800"/>
                </a:lnTo>
                <a:lnTo>
                  <a:pt x="0" y="411480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000336" y="2005067"/>
            <a:ext cx="10656837" cy="2302511"/>
          </a:xfrm>
          <a:prstGeom prst="rect">
            <a:avLst/>
          </a:prstGeom>
        </p:spPr>
        <p:txBody>
          <a:bodyPr lIns="0" tIns="0" rIns="0" bIns="0" rtlCol="0" anchor="t">
            <a:spAutoFit/>
          </a:bodyPr>
          <a:lstStyle/>
          <a:p>
            <a:pPr algn="ctr">
              <a:lnSpc>
                <a:spcPts val="16939"/>
              </a:lnSpc>
              <a:spcBef>
                <a:spcPct val="0"/>
              </a:spcBef>
            </a:pPr>
            <a:r>
              <a:rPr lang="en-US" sz="12099">
                <a:solidFill>
                  <a:srgbClr val="000000"/>
                </a:solidFill>
                <a:latin typeface="Ballpoint"/>
              </a:rPr>
              <a:t>Introduction</a:t>
            </a:r>
          </a:p>
        </p:txBody>
      </p:sp>
      <p:sp>
        <p:nvSpPr>
          <p:cNvPr id="6" name="TextBox 6"/>
          <p:cNvSpPr txBox="1"/>
          <p:nvPr/>
        </p:nvSpPr>
        <p:spPr>
          <a:xfrm>
            <a:off x="4185090" y="5171453"/>
            <a:ext cx="10287328" cy="2051844"/>
          </a:xfrm>
          <a:prstGeom prst="rect">
            <a:avLst/>
          </a:prstGeom>
        </p:spPr>
        <p:txBody>
          <a:bodyPr lIns="0" tIns="0" rIns="0" bIns="0" rtlCol="0" anchor="t">
            <a:spAutoFit/>
          </a:bodyPr>
          <a:lstStyle/>
          <a:p>
            <a:pPr algn="ctr">
              <a:lnSpc>
                <a:spcPts val="3966"/>
              </a:lnSpc>
            </a:pPr>
            <a:r>
              <a:rPr lang="en-US" sz="3027" dirty="0">
                <a:solidFill>
                  <a:srgbClr val="000000"/>
                </a:solidFill>
                <a:latin typeface="Dekko"/>
              </a:rPr>
              <a:t>DREAMNEST</a:t>
            </a:r>
          </a:p>
          <a:p>
            <a:pPr algn="ctr">
              <a:lnSpc>
                <a:spcPts val="3966"/>
              </a:lnSpc>
            </a:pPr>
            <a:r>
              <a:rPr lang="en-US" sz="3027" dirty="0" err="1">
                <a:solidFill>
                  <a:srgbClr val="000000"/>
                </a:solidFill>
                <a:latin typeface="Dekko"/>
              </a:rPr>
              <a:t>Merupakan</a:t>
            </a:r>
            <a:r>
              <a:rPr lang="en-US" sz="3027" dirty="0">
                <a:solidFill>
                  <a:srgbClr val="000000"/>
                </a:solidFill>
                <a:latin typeface="Dekko"/>
              </a:rPr>
              <a:t> </a:t>
            </a:r>
            <a:r>
              <a:rPr lang="en-US" sz="3027" dirty="0" err="1">
                <a:solidFill>
                  <a:srgbClr val="000000"/>
                </a:solidFill>
                <a:latin typeface="Dekko"/>
              </a:rPr>
              <a:t>sebuah</a:t>
            </a:r>
            <a:r>
              <a:rPr lang="en-US" sz="3027" dirty="0">
                <a:solidFill>
                  <a:srgbClr val="000000"/>
                </a:solidFill>
                <a:latin typeface="Dekko"/>
              </a:rPr>
              <a:t> web </a:t>
            </a:r>
            <a:r>
              <a:rPr lang="en-US" sz="3027" dirty="0" err="1">
                <a:solidFill>
                  <a:srgbClr val="000000"/>
                </a:solidFill>
                <a:latin typeface="Dekko"/>
              </a:rPr>
              <a:t>aplikasi</a:t>
            </a:r>
            <a:r>
              <a:rPr lang="en-US" sz="3027" dirty="0">
                <a:solidFill>
                  <a:srgbClr val="000000"/>
                </a:solidFill>
                <a:latin typeface="Dekko"/>
              </a:rPr>
              <a:t> </a:t>
            </a:r>
            <a:r>
              <a:rPr lang="en-US" sz="3027" dirty="0" err="1">
                <a:solidFill>
                  <a:srgbClr val="000000"/>
                </a:solidFill>
                <a:latin typeface="Dekko"/>
              </a:rPr>
              <a:t>penyimpanan</a:t>
            </a:r>
            <a:r>
              <a:rPr lang="en-US" sz="3027" dirty="0">
                <a:solidFill>
                  <a:srgbClr val="000000"/>
                </a:solidFill>
                <a:latin typeface="Dekko"/>
              </a:rPr>
              <a:t> </a:t>
            </a:r>
            <a:r>
              <a:rPr lang="en-US" sz="3027" dirty="0" err="1">
                <a:solidFill>
                  <a:srgbClr val="000000"/>
                </a:solidFill>
                <a:latin typeface="Dekko"/>
              </a:rPr>
              <a:t>catatan</a:t>
            </a:r>
            <a:r>
              <a:rPr lang="en-US" sz="3027" dirty="0">
                <a:solidFill>
                  <a:srgbClr val="000000"/>
                </a:solidFill>
                <a:latin typeface="Dekko"/>
              </a:rPr>
              <a:t> yang </a:t>
            </a:r>
            <a:r>
              <a:rPr lang="en-US" sz="3027" dirty="0" err="1">
                <a:solidFill>
                  <a:srgbClr val="000000"/>
                </a:solidFill>
                <a:latin typeface="Dekko"/>
              </a:rPr>
              <a:t>berfungsi</a:t>
            </a:r>
            <a:r>
              <a:rPr lang="en-US" sz="3027" dirty="0">
                <a:solidFill>
                  <a:srgbClr val="000000"/>
                </a:solidFill>
                <a:latin typeface="Dekko"/>
              </a:rPr>
              <a:t> </a:t>
            </a:r>
            <a:r>
              <a:rPr lang="en-US" sz="3027" dirty="0" err="1">
                <a:solidFill>
                  <a:srgbClr val="000000"/>
                </a:solidFill>
                <a:latin typeface="Dekko"/>
              </a:rPr>
              <a:t>sebagai</a:t>
            </a:r>
            <a:r>
              <a:rPr lang="en-US" sz="3027" dirty="0">
                <a:solidFill>
                  <a:srgbClr val="000000"/>
                </a:solidFill>
                <a:latin typeface="Dekko"/>
              </a:rPr>
              <a:t> </a:t>
            </a:r>
            <a:r>
              <a:rPr lang="en-US" sz="3027" dirty="0" err="1">
                <a:solidFill>
                  <a:srgbClr val="000000"/>
                </a:solidFill>
                <a:latin typeface="Dekko"/>
              </a:rPr>
              <a:t>penyimpanan</a:t>
            </a:r>
            <a:r>
              <a:rPr lang="en-US" sz="3027" dirty="0">
                <a:solidFill>
                  <a:srgbClr val="000000"/>
                </a:solidFill>
                <a:latin typeface="Dekko"/>
              </a:rPr>
              <a:t> </a:t>
            </a:r>
            <a:r>
              <a:rPr lang="en-US" sz="3027" dirty="0" err="1">
                <a:solidFill>
                  <a:srgbClr val="000000"/>
                </a:solidFill>
                <a:latin typeface="Dekko"/>
              </a:rPr>
              <a:t>catatan,gagasan,atau</a:t>
            </a:r>
            <a:r>
              <a:rPr lang="en-US" sz="3027" dirty="0">
                <a:solidFill>
                  <a:srgbClr val="000000"/>
                </a:solidFill>
                <a:latin typeface="Dekko"/>
              </a:rPr>
              <a:t> </a:t>
            </a:r>
            <a:r>
              <a:rPr lang="en-US" sz="3027" dirty="0" err="1">
                <a:solidFill>
                  <a:srgbClr val="000000"/>
                </a:solidFill>
                <a:latin typeface="Dekko"/>
              </a:rPr>
              <a:t>sebuah</a:t>
            </a:r>
            <a:r>
              <a:rPr lang="en-US" sz="3027" dirty="0">
                <a:solidFill>
                  <a:srgbClr val="000000"/>
                </a:solidFill>
                <a:latin typeface="Dekko"/>
              </a:rPr>
              <a:t> ide yang di </a:t>
            </a:r>
            <a:r>
              <a:rPr lang="en-US" sz="3027" dirty="0" err="1">
                <a:solidFill>
                  <a:srgbClr val="000000"/>
                </a:solidFill>
                <a:latin typeface="Dekko"/>
              </a:rPr>
              <a:t>simpan</a:t>
            </a:r>
            <a:r>
              <a:rPr lang="en-US" sz="3027" dirty="0">
                <a:solidFill>
                  <a:srgbClr val="000000"/>
                </a:solidFill>
                <a:latin typeface="Dekko"/>
              </a:rPr>
              <a:t> </a:t>
            </a:r>
            <a:r>
              <a:rPr lang="en-US" sz="3027" dirty="0" err="1">
                <a:solidFill>
                  <a:srgbClr val="000000"/>
                </a:solidFill>
                <a:latin typeface="Dekko"/>
              </a:rPr>
              <a:t>didalam</a:t>
            </a:r>
            <a:r>
              <a:rPr lang="en-US" sz="3027" dirty="0">
                <a:solidFill>
                  <a:srgbClr val="000000"/>
                </a:solidFill>
                <a:latin typeface="Dekko"/>
              </a:rPr>
              <a:t> </a:t>
            </a:r>
            <a:r>
              <a:rPr lang="en-US" sz="3027" dirty="0" err="1">
                <a:solidFill>
                  <a:srgbClr val="000000"/>
                </a:solidFill>
                <a:latin typeface="Dekko"/>
              </a:rPr>
              <a:t>sebuah</a:t>
            </a:r>
            <a:r>
              <a:rPr lang="en-US" sz="3027" dirty="0">
                <a:solidFill>
                  <a:srgbClr val="000000"/>
                </a:solidFill>
                <a:latin typeface="Dekko"/>
              </a:rPr>
              <a:t> website.</a:t>
            </a:r>
          </a:p>
        </p:txBody>
      </p:sp>
      <p:grpSp>
        <p:nvGrpSpPr>
          <p:cNvPr id="7" name="Group 7"/>
          <p:cNvGrpSpPr/>
          <p:nvPr/>
        </p:nvGrpSpPr>
        <p:grpSpPr>
          <a:xfrm>
            <a:off x="5486400" y="4307578"/>
            <a:ext cx="7315200" cy="288178"/>
            <a:chOff x="0" y="0"/>
            <a:chExt cx="9753600" cy="384238"/>
          </a:xfrm>
        </p:grpSpPr>
        <p:sp>
          <p:nvSpPr>
            <p:cNvPr id="8" name="Freeform 8"/>
            <p:cNvSpPr/>
            <p:nvPr/>
          </p:nvSpPr>
          <p:spPr>
            <a:xfrm>
              <a:off x="0" y="0"/>
              <a:ext cx="9753600" cy="212806"/>
            </a:xfrm>
            <a:custGeom>
              <a:avLst/>
              <a:gdLst/>
              <a:ahLst/>
              <a:cxnLst/>
              <a:rect l="l" t="t" r="r" b="b"/>
              <a:pathLst>
                <a:path w="9753600" h="212806">
                  <a:moveTo>
                    <a:pt x="0" y="0"/>
                  </a:moveTo>
                  <a:lnTo>
                    <a:pt x="9753600" y="0"/>
                  </a:lnTo>
                  <a:lnTo>
                    <a:pt x="9753600" y="212806"/>
                  </a:lnTo>
                  <a:lnTo>
                    <a:pt x="0" y="212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685043" y="212806"/>
              <a:ext cx="7857304" cy="171432"/>
            </a:xfrm>
            <a:custGeom>
              <a:avLst/>
              <a:gdLst/>
              <a:ahLst/>
              <a:cxnLst/>
              <a:rect l="l" t="t" r="r" b="b"/>
              <a:pathLst>
                <a:path w="7857304" h="171432">
                  <a:moveTo>
                    <a:pt x="0" y="0"/>
                  </a:moveTo>
                  <a:lnTo>
                    <a:pt x="7857304" y="0"/>
                  </a:lnTo>
                  <a:lnTo>
                    <a:pt x="7857304" y="171432"/>
                  </a:lnTo>
                  <a:lnTo>
                    <a:pt x="0" y="171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p:cNvSpPr/>
          <p:nvPr/>
        </p:nvSpPr>
        <p:spPr>
          <a:xfrm rot="574301">
            <a:off x="-1290113" y="-2967920"/>
            <a:ext cx="20700512" cy="26291887"/>
          </a:xfrm>
          <a:custGeom>
            <a:avLst/>
            <a:gdLst/>
            <a:ahLst/>
            <a:cxnLst/>
            <a:rect l="l" t="t" r="r" b="b"/>
            <a:pathLst>
              <a:path w="20700512" h="26291887">
                <a:moveTo>
                  <a:pt x="0" y="0"/>
                </a:moveTo>
                <a:lnTo>
                  <a:pt x="20700512" y="0"/>
                </a:lnTo>
                <a:lnTo>
                  <a:pt x="20700512" y="26291887"/>
                </a:lnTo>
                <a:lnTo>
                  <a:pt x="0" y="26291887"/>
                </a:lnTo>
                <a:lnTo>
                  <a:pt x="0" y="0"/>
                </a:lnTo>
                <a:close/>
              </a:path>
            </a:pathLst>
          </a:custGeom>
          <a:blipFill>
            <a:blip r:embed="rId3"/>
            <a:stretch>
              <a:fillRect/>
            </a:stretch>
          </a:blipFill>
        </p:spPr>
        <p:txBody>
          <a:bodyPr/>
          <a:lstStyle/>
          <a:p>
            <a:endParaRPr lang="en-US"/>
          </a:p>
        </p:txBody>
      </p:sp>
      <p:sp>
        <p:nvSpPr>
          <p:cNvPr id="4" name="Freeform 4"/>
          <p:cNvSpPr/>
          <p:nvPr/>
        </p:nvSpPr>
        <p:spPr>
          <a:xfrm rot="408396">
            <a:off x="6955641" y="2275610"/>
            <a:ext cx="4209004" cy="550997"/>
          </a:xfrm>
          <a:custGeom>
            <a:avLst/>
            <a:gdLst/>
            <a:ahLst/>
            <a:cxnLst/>
            <a:rect l="l" t="t" r="r" b="b"/>
            <a:pathLst>
              <a:path w="4209004" h="550997">
                <a:moveTo>
                  <a:pt x="0" y="0"/>
                </a:moveTo>
                <a:lnTo>
                  <a:pt x="4209004" y="0"/>
                </a:lnTo>
                <a:lnTo>
                  <a:pt x="4209004" y="550997"/>
                </a:lnTo>
                <a:lnTo>
                  <a:pt x="0" y="550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860035" y="3074088"/>
            <a:ext cx="8322430" cy="5184783"/>
          </a:xfrm>
          <a:custGeom>
            <a:avLst/>
            <a:gdLst/>
            <a:ahLst/>
            <a:cxnLst/>
            <a:rect l="l" t="t" r="r" b="b"/>
            <a:pathLst>
              <a:path w="12400219" h="6972296">
                <a:moveTo>
                  <a:pt x="0" y="0"/>
                </a:moveTo>
                <a:lnTo>
                  <a:pt x="12400219" y="0"/>
                </a:lnTo>
                <a:lnTo>
                  <a:pt x="12400219" y="6972296"/>
                </a:lnTo>
                <a:lnTo>
                  <a:pt x="0" y="6972296"/>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2095954" y="507134"/>
            <a:ext cx="14096092" cy="1408719"/>
          </a:xfrm>
          <a:prstGeom prst="rect">
            <a:avLst/>
          </a:prstGeom>
        </p:spPr>
        <p:txBody>
          <a:bodyPr lIns="0" tIns="0" rIns="0" bIns="0" rtlCol="0" anchor="t">
            <a:spAutoFit/>
          </a:bodyPr>
          <a:lstStyle/>
          <a:p>
            <a:pPr algn="ctr">
              <a:lnSpc>
                <a:spcPts val="12319"/>
              </a:lnSpc>
              <a:spcBef>
                <a:spcPct val="0"/>
              </a:spcBef>
            </a:pPr>
            <a:r>
              <a:rPr lang="en-US" sz="8799" spc="211" dirty="0">
                <a:solidFill>
                  <a:srgbClr val="000000"/>
                </a:solidFill>
                <a:latin typeface="Ballpoint"/>
              </a:rPr>
              <a:t>TAMPILAN APLIKASI DREAMNEST</a:t>
            </a:r>
          </a:p>
        </p:txBody>
      </p:sp>
      <p:sp>
        <p:nvSpPr>
          <p:cNvPr id="7" name="Freeform 5">
            <a:extLst>
              <a:ext uri="{FF2B5EF4-FFF2-40B4-BE49-F238E27FC236}">
                <a16:creationId xmlns:a16="http://schemas.microsoft.com/office/drawing/2014/main" id="{35F89392-8992-5220-103E-C8E512FDA636}"/>
              </a:ext>
            </a:extLst>
          </p:cNvPr>
          <p:cNvSpPr/>
          <p:nvPr/>
        </p:nvSpPr>
        <p:spPr>
          <a:xfrm>
            <a:off x="12040906" y="2706635"/>
            <a:ext cx="4003187" cy="6529610"/>
          </a:xfrm>
          <a:custGeom>
            <a:avLst/>
            <a:gdLst/>
            <a:ahLst/>
            <a:cxnLst/>
            <a:rect l="l" t="t" r="r" b="b"/>
            <a:pathLst>
              <a:path w="4003187" h="6529610">
                <a:moveTo>
                  <a:pt x="0" y="0"/>
                </a:moveTo>
                <a:lnTo>
                  <a:pt x="4003186" y="0"/>
                </a:lnTo>
                <a:lnTo>
                  <a:pt x="4003186" y="6529610"/>
                </a:lnTo>
                <a:lnTo>
                  <a:pt x="0" y="6529610"/>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p:cNvSpPr/>
          <p:nvPr/>
        </p:nvSpPr>
        <p:spPr>
          <a:xfrm rot="5934532">
            <a:off x="527549" y="-5124641"/>
            <a:ext cx="17232901" cy="21903299"/>
          </a:xfrm>
          <a:custGeom>
            <a:avLst/>
            <a:gdLst/>
            <a:ahLst/>
            <a:cxnLst/>
            <a:rect l="l" t="t" r="r" b="b"/>
            <a:pathLst>
              <a:path w="16113378" h="20465731">
                <a:moveTo>
                  <a:pt x="0" y="0"/>
                </a:moveTo>
                <a:lnTo>
                  <a:pt x="16113378" y="0"/>
                </a:lnTo>
                <a:lnTo>
                  <a:pt x="16113378" y="20465731"/>
                </a:lnTo>
                <a:lnTo>
                  <a:pt x="0" y="20465731"/>
                </a:lnTo>
                <a:lnTo>
                  <a:pt x="0" y="0"/>
                </a:lnTo>
                <a:close/>
              </a:path>
            </a:pathLst>
          </a:custGeom>
          <a:blipFill>
            <a:blip r:embed="rId3"/>
            <a:stretch>
              <a:fillRect/>
            </a:stretch>
          </a:blipFill>
        </p:spPr>
        <p:txBody>
          <a:bodyPr/>
          <a:lstStyle/>
          <a:p>
            <a:endParaRPr lang="en-US"/>
          </a:p>
        </p:txBody>
      </p:sp>
      <p:sp>
        <p:nvSpPr>
          <p:cNvPr id="4" name="Freeform 4"/>
          <p:cNvSpPr/>
          <p:nvPr/>
        </p:nvSpPr>
        <p:spPr>
          <a:xfrm rot="634856">
            <a:off x="-147575" y="0"/>
            <a:ext cx="5129046" cy="5120624"/>
          </a:xfrm>
          <a:custGeom>
            <a:avLst/>
            <a:gdLst/>
            <a:ahLst/>
            <a:cxnLst/>
            <a:rect l="l" t="t" r="r" b="b"/>
            <a:pathLst>
              <a:path w="5129046" h="5120624">
                <a:moveTo>
                  <a:pt x="0" y="0"/>
                </a:moveTo>
                <a:lnTo>
                  <a:pt x="5129046" y="0"/>
                </a:lnTo>
                <a:lnTo>
                  <a:pt x="5129046" y="5120624"/>
                </a:lnTo>
                <a:lnTo>
                  <a:pt x="0" y="5120624"/>
                </a:lnTo>
                <a:lnTo>
                  <a:pt x="0" y="0"/>
                </a:lnTo>
                <a:close/>
              </a:path>
            </a:pathLst>
          </a:custGeom>
          <a:blipFill>
            <a:blip r:embed="rId4"/>
            <a:stretch>
              <a:fillRect/>
            </a:stretch>
          </a:blipFill>
        </p:spPr>
        <p:txBody>
          <a:bodyPr/>
          <a:lstStyle/>
          <a:p>
            <a:endParaRPr lang="en-US"/>
          </a:p>
        </p:txBody>
      </p:sp>
      <p:sp>
        <p:nvSpPr>
          <p:cNvPr id="5" name="TextBox 5"/>
          <p:cNvSpPr txBox="1"/>
          <p:nvPr/>
        </p:nvSpPr>
        <p:spPr>
          <a:xfrm rot="23215">
            <a:off x="3981343" y="1170687"/>
            <a:ext cx="10656837" cy="2016772"/>
          </a:xfrm>
          <a:prstGeom prst="rect">
            <a:avLst/>
          </a:prstGeom>
        </p:spPr>
        <p:txBody>
          <a:bodyPr lIns="0" tIns="0" rIns="0" bIns="0" rtlCol="0" anchor="t">
            <a:spAutoFit/>
          </a:bodyPr>
          <a:lstStyle/>
          <a:p>
            <a:pPr algn="ctr">
              <a:lnSpc>
                <a:spcPts val="14839"/>
              </a:lnSpc>
              <a:spcBef>
                <a:spcPct val="0"/>
              </a:spcBef>
            </a:pPr>
            <a:r>
              <a:rPr lang="en-US" sz="10599" dirty="0" err="1">
                <a:solidFill>
                  <a:srgbClr val="000000"/>
                </a:solidFill>
                <a:latin typeface="Ballpoint"/>
              </a:rPr>
              <a:t>Latar</a:t>
            </a:r>
            <a:r>
              <a:rPr lang="en-US" sz="10599" dirty="0">
                <a:solidFill>
                  <a:srgbClr val="000000"/>
                </a:solidFill>
                <a:latin typeface="Ballpoint"/>
              </a:rPr>
              <a:t> </a:t>
            </a:r>
            <a:r>
              <a:rPr lang="en-US" sz="10599" dirty="0" err="1">
                <a:solidFill>
                  <a:srgbClr val="000000"/>
                </a:solidFill>
                <a:latin typeface="Ballpoint"/>
              </a:rPr>
              <a:t>Belakang</a:t>
            </a:r>
            <a:endParaRPr lang="en-US" sz="10599" dirty="0">
              <a:solidFill>
                <a:srgbClr val="000000"/>
              </a:solidFill>
              <a:latin typeface="Ballpoint"/>
            </a:endParaRPr>
          </a:p>
        </p:txBody>
      </p:sp>
      <p:sp>
        <p:nvSpPr>
          <p:cNvPr id="6" name="TextBox 6"/>
          <p:cNvSpPr txBox="1"/>
          <p:nvPr/>
        </p:nvSpPr>
        <p:spPr>
          <a:xfrm rot="21586427">
            <a:off x="4351336" y="3044840"/>
            <a:ext cx="13086513" cy="6967292"/>
          </a:xfrm>
          <a:prstGeom prst="rect">
            <a:avLst/>
          </a:prstGeom>
        </p:spPr>
        <p:txBody>
          <a:bodyPr lIns="0" tIns="0" rIns="0" bIns="0" rtlCol="0" anchor="t">
            <a:spAutoFit/>
          </a:bodyPr>
          <a:lstStyle/>
          <a:p>
            <a:pPr algn="just">
              <a:lnSpc>
                <a:spcPts val="3049"/>
              </a:lnSpc>
            </a:pPr>
            <a:r>
              <a:rPr lang="en-US" sz="3600" dirty="0">
                <a:solidFill>
                  <a:srgbClr val="000000"/>
                </a:solidFill>
                <a:latin typeface="Dekko"/>
              </a:rPr>
              <a:t>Di era digital </a:t>
            </a:r>
            <a:r>
              <a:rPr lang="en-US" sz="3600" dirty="0" err="1">
                <a:solidFill>
                  <a:srgbClr val="000000"/>
                </a:solidFill>
                <a:latin typeface="Dekko"/>
              </a:rPr>
              <a:t>saat</a:t>
            </a:r>
            <a:r>
              <a:rPr lang="en-US" sz="3600" dirty="0">
                <a:solidFill>
                  <a:srgbClr val="000000"/>
                </a:solidFill>
                <a:latin typeface="Dekko"/>
              </a:rPr>
              <a:t> </a:t>
            </a:r>
            <a:r>
              <a:rPr lang="en-US" sz="3600" dirty="0" err="1">
                <a:solidFill>
                  <a:srgbClr val="000000"/>
                </a:solidFill>
                <a:latin typeface="Dekko"/>
              </a:rPr>
              <a:t>ini</a:t>
            </a:r>
            <a:r>
              <a:rPr lang="en-US" sz="3600" dirty="0">
                <a:solidFill>
                  <a:srgbClr val="000000"/>
                </a:solidFill>
                <a:latin typeface="Dekko"/>
              </a:rPr>
              <a:t>, </a:t>
            </a:r>
            <a:r>
              <a:rPr lang="en-US" sz="3600" dirty="0" err="1">
                <a:solidFill>
                  <a:srgbClr val="000000"/>
                </a:solidFill>
                <a:latin typeface="Dekko"/>
              </a:rPr>
              <a:t>biasanya</a:t>
            </a:r>
            <a:r>
              <a:rPr lang="en-US" sz="3600" dirty="0">
                <a:solidFill>
                  <a:srgbClr val="000000"/>
                </a:solidFill>
                <a:latin typeface="Dekko"/>
              </a:rPr>
              <a:t> </a:t>
            </a:r>
            <a:r>
              <a:rPr lang="en-US" sz="3600" dirty="0" err="1">
                <a:solidFill>
                  <a:srgbClr val="000000"/>
                </a:solidFill>
                <a:latin typeface="Dekko"/>
              </a:rPr>
              <a:t>penyimpanan</a:t>
            </a:r>
            <a:r>
              <a:rPr lang="en-US" sz="3600" dirty="0">
                <a:solidFill>
                  <a:srgbClr val="000000"/>
                </a:solidFill>
                <a:latin typeface="Dekko"/>
              </a:rPr>
              <a:t> note </a:t>
            </a:r>
            <a:r>
              <a:rPr lang="en-US" sz="3600" dirty="0" err="1">
                <a:solidFill>
                  <a:srgbClr val="000000"/>
                </a:solidFill>
                <a:latin typeface="Dekko"/>
              </a:rPr>
              <a:t>melibatkan</a:t>
            </a:r>
            <a:r>
              <a:rPr lang="en-US" sz="3600" dirty="0">
                <a:solidFill>
                  <a:srgbClr val="000000"/>
                </a:solidFill>
                <a:latin typeface="Dekko"/>
              </a:rPr>
              <a:t> </a:t>
            </a:r>
            <a:r>
              <a:rPr lang="en-US" sz="3600" dirty="0" err="1">
                <a:solidFill>
                  <a:srgbClr val="000000"/>
                </a:solidFill>
                <a:latin typeface="Dekko"/>
              </a:rPr>
              <a:t>penggunaan</a:t>
            </a:r>
            <a:r>
              <a:rPr lang="en-US" sz="3600" dirty="0">
                <a:solidFill>
                  <a:srgbClr val="000000"/>
                </a:solidFill>
                <a:latin typeface="Dekko"/>
              </a:rPr>
              <a:t> </a:t>
            </a:r>
            <a:r>
              <a:rPr lang="en-US" sz="3600" dirty="0" err="1">
                <a:solidFill>
                  <a:srgbClr val="000000"/>
                </a:solidFill>
                <a:latin typeface="Dekko"/>
              </a:rPr>
              <a:t>aplikasi</a:t>
            </a:r>
            <a:r>
              <a:rPr lang="en-US" sz="3600" dirty="0">
                <a:solidFill>
                  <a:srgbClr val="000000"/>
                </a:solidFill>
                <a:latin typeface="Dekko"/>
              </a:rPr>
              <a:t> </a:t>
            </a:r>
            <a:r>
              <a:rPr lang="en-US" sz="3600" dirty="0" err="1">
                <a:solidFill>
                  <a:srgbClr val="000000"/>
                </a:solidFill>
                <a:latin typeface="Dekko"/>
              </a:rPr>
              <a:t>atau</a:t>
            </a:r>
            <a:r>
              <a:rPr lang="en-US" sz="3600" dirty="0">
                <a:solidFill>
                  <a:srgbClr val="000000"/>
                </a:solidFill>
                <a:latin typeface="Dekko"/>
              </a:rPr>
              <a:t> platform </a:t>
            </a:r>
            <a:r>
              <a:rPr lang="en-US" sz="3600" dirty="0" err="1">
                <a:solidFill>
                  <a:srgbClr val="000000"/>
                </a:solidFill>
                <a:latin typeface="Dekko"/>
              </a:rPr>
              <a:t>khusus</a:t>
            </a:r>
            <a:r>
              <a:rPr lang="en-US" sz="3600" dirty="0">
                <a:solidFill>
                  <a:srgbClr val="000000"/>
                </a:solidFill>
                <a:latin typeface="Dekko"/>
              </a:rPr>
              <a:t> </a:t>
            </a:r>
            <a:r>
              <a:rPr lang="en-US" sz="3600" dirty="0" err="1">
                <a:solidFill>
                  <a:srgbClr val="000000"/>
                </a:solidFill>
                <a:latin typeface="Dekko"/>
              </a:rPr>
              <a:t>seperti</a:t>
            </a:r>
            <a:r>
              <a:rPr lang="en-US" sz="3600" dirty="0">
                <a:solidFill>
                  <a:srgbClr val="000000"/>
                </a:solidFill>
                <a:latin typeface="Dekko"/>
              </a:rPr>
              <a:t> Evernote, Microsoft OneNote, Google Keep, </a:t>
            </a:r>
            <a:r>
              <a:rPr lang="en-US" sz="3600" dirty="0" err="1">
                <a:solidFill>
                  <a:srgbClr val="000000"/>
                </a:solidFill>
                <a:latin typeface="Dekko"/>
              </a:rPr>
              <a:t>atau</a:t>
            </a:r>
            <a:r>
              <a:rPr lang="en-US" sz="3600" dirty="0">
                <a:solidFill>
                  <a:srgbClr val="000000"/>
                </a:solidFill>
                <a:latin typeface="Dekko"/>
              </a:rPr>
              <a:t> </a:t>
            </a:r>
            <a:r>
              <a:rPr lang="en-US" sz="3600" dirty="0" err="1">
                <a:solidFill>
                  <a:srgbClr val="000000"/>
                </a:solidFill>
                <a:latin typeface="Dekko"/>
              </a:rPr>
              <a:t>aplikasi</a:t>
            </a:r>
            <a:r>
              <a:rPr lang="en-US" sz="3600" dirty="0">
                <a:solidFill>
                  <a:srgbClr val="000000"/>
                </a:solidFill>
                <a:latin typeface="Dekko"/>
              </a:rPr>
              <a:t> </a:t>
            </a:r>
            <a:r>
              <a:rPr lang="en-US" sz="3600" dirty="0" err="1">
                <a:solidFill>
                  <a:srgbClr val="000000"/>
                </a:solidFill>
                <a:latin typeface="Dekko"/>
              </a:rPr>
              <a:t>bawaan</a:t>
            </a:r>
            <a:r>
              <a:rPr lang="en-US" sz="3600" dirty="0">
                <a:solidFill>
                  <a:srgbClr val="000000"/>
                </a:solidFill>
                <a:latin typeface="Dekko"/>
              </a:rPr>
              <a:t> </a:t>
            </a:r>
            <a:r>
              <a:rPr lang="en-US" sz="3600" dirty="0" err="1">
                <a:solidFill>
                  <a:srgbClr val="000000"/>
                </a:solidFill>
                <a:latin typeface="Dekko"/>
              </a:rPr>
              <a:t>perangkat</a:t>
            </a:r>
            <a:r>
              <a:rPr lang="en-US" sz="3600" dirty="0">
                <a:solidFill>
                  <a:srgbClr val="000000"/>
                </a:solidFill>
                <a:latin typeface="Dekko"/>
              </a:rPr>
              <a:t> </a:t>
            </a:r>
            <a:r>
              <a:rPr lang="en-US" sz="3600" dirty="0" err="1">
                <a:solidFill>
                  <a:srgbClr val="000000"/>
                </a:solidFill>
                <a:latin typeface="Dekko"/>
              </a:rPr>
              <a:t>seperti</a:t>
            </a:r>
            <a:r>
              <a:rPr lang="en-US" sz="3600" dirty="0">
                <a:solidFill>
                  <a:srgbClr val="000000"/>
                </a:solidFill>
                <a:latin typeface="Dekko"/>
              </a:rPr>
              <a:t> Notes pada iPhone </a:t>
            </a:r>
            <a:r>
              <a:rPr lang="en-US" sz="3600" dirty="0" err="1">
                <a:solidFill>
                  <a:srgbClr val="000000"/>
                </a:solidFill>
                <a:latin typeface="Dekko"/>
              </a:rPr>
              <a:t>atau</a:t>
            </a:r>
            <a:r>
              <a:rPr lang="en-US" sz="3600" dirty="0">
                <a:solidFill>
                  <a:srgbClr val="000000"/>
                </a:solidFill>
                <a:latin typeface="Dekko"/>
              </a:rPr>
              <a:t> Data note </a:t>
            </a:r>
            <a:r>
              <a:rPr lang="en-US" sz="3600" dirty="0" err="1">
                <a:solidFill>
                  <a:srgbClr val="000000"/>
                </a:solidFill>
                <a:latin typeface="Dekko"/>
              </a:rPr>
              <a:t>disimpan</a:t>
            </a:r>
            <a:r>
              <a:rPr lang="en-US" sz="3600" dirty="0">
                <a:solidFill>
                  <a:srgbClr val="000000"/>
                </a:solidFill>
                <a:latin typeface="Dekko"/>
              </a:rPr>
              <a:t> </a:t>
            </a:r>
            <a:r>
              <a:rPr lang="en-US" sz="3600" dirty="0" err="1">
                <a:solidFill>
                  <a:srgbClr val="000000"/>
                </a:solidFill>
                <a:latin typeface="Dekko"/>
              </a:rPr>
              <a:t>dalam</a:t>
            </a:r>
            <a:r>
              <a:rPr lang="en-US" sz="3600" dirty="0">
                <a:solidFill>
                  <a:srgbClr val="000000"/>
                </a:solidFill>
                <a:latin typeface="Dekko"/>
              </a:rPr>
              <a:t> format yang </a:t>
            </a:r>
            <a:r>
              <a:rPr lang="en-US" sz="3600" dirty="0" err="1">
                <a:solidFill>
                  <a:srgbClr val="000000"/>
                </a:solidFill>
                <a:latin typeface="Dekko"/>
              </a:rPr>
              <a:t>memungkinkan</a:t>
            </a:r>
            <a:r>
              <a:rPr lang="en-US" sz="3600" dirty="0">
                <a:solidFill>
                  <a:srgbClr val="000000"/>
                </a:solidFill>
                <a:latin typeface="Dekko"/>
              </a:rPr>
              <a:t> </a:t>
            </a:r>
            <a:r>
              <a:rPr lang="en-US" sz="3600" dirty="0" err="1">
                <a:solidFill>
                  <a:srgbClr val="000000"/>
                </a:solidFill>
                <a:latin typeface="Dekko"/>
              </a:rPr>
              <a:t>pengguna</a:t>
            </a:r>
            <a:r>
              <a:rPr lang="en-US" sz="3600" dirty="0">
                <a:solidFill>
                  <a:srgbClr val="000000"/>
                </a:solidFill>
                <a:latin typeface="Dekko"/>
              </a:rPr>
              <a:t> </a:t>
            </a:r>
            <a:r>
              <a:rPr lang="en-US" sz="3600" dirty="0" err="1">
                <a:solidFill>
                  <a:srgbClr val="000000"/>
                </a:solidFill>
                <a:latin typeface="Dekko"/>
              </a:rPr>
              <a:t>untuk</a:t>
            </a:r>
            <a:r>
              <a:rPr lang="en-US" sz="3600" dirty="0">
                <a:solidFill>
                  <a:srgbClr val="000000"/>
                </a:solidFill>
                <a:latin typeface="Dekko"/>
              </a:rPr>
              <a:t> </a:t>
            </a:r>
            <a:r>
              <a:rPr lang="en-US" sz="3600" dirty="0" err="1">
                <a:solidFill>
                  <a:srgbClr val="000000"/>
                </a:solidFill>
                <a:latin typeface="Dekko"/>
              </a:rPr>
              <a:t>membuat</a:t>
            </a:r>
            <a:r>
              <a:rPr lang="en-US" sz="3600" dirty="0">
                <a:solidFill>
                  <a:srgbClr val="000000"/>
                </a:solidFill>
                <a:latin typeface="Dekko"/>
              </a:rPr>
              <a:t>, </a:t>
            </a:r>
            <a:r>
              <a:rPr lang="en-US" sz="3600" dirty="0" err="1">
                <a:solidFill>
                  <a:srgbClr val="000000"/>
                </a:solidFill>
                <a:latin typeface="Dekko"/>
              </a:rPr>
              <a:t>mengedit</a:t>
            </a:r>
            <a:r>
              <a:rPr lang="en-US" sz="3600" dirty="0">
                <a:solidFill>
                  <a:srgbClr val="000000"/>
                </a:solidFill>
                <a:latin typeface="Dekko"/>
              </a:rPr>
              <a:t>, dan </a:t>
            </a:r>
            <a:r>
              <a:rPr lang="en-US" sz="3600" dirty="0" err="1">
                <a:solidFill>
                  <a:srgbClr val="000000"/>
                </a:solidFill>
                <a:latin typeface="Dekko"/>
              </a:rPr>
              <a:t>mengakses</a:t>
            </a:r>
            <a:r>
              <a:rPr lang="en-US" sz="3600" dirty="0">
                <a:solidFill>
                  <a:srgbClr val="000000"/>
                </a:solidFill>
                <a:latin typeface="Dekko"/>
              </a:rPr>
              <a:t> </a:t>
            </a:r>
            <a:r>
              <a:rPr lang="en-US" sz="3600" dirty="0" err="1">
                <a:solidFill>
                  <a:srgbClr val="000000"/>
                </a:solidFill>
                <a:latin typeface="Dekko"/>
              </a:rPr>
              <a:t>catatan</a:t>
            </a:r>
            <a:r>
              <a:rPr lang="en-US" sz="3600" dirty="0">
                <a:solidFill>
                  <a:srgbClr val="000000"/>
                </a:solidFill>
                <a:latin typeface="Dekko"/>
              </a:rPr>
              <a:t> </a:t>
            </a:r>
            <a:r>
              <a:rPr lang="en-US" sz="3600" dirty="0" err="1">
                <a:solidFill>
                  <a:srgbClr val="000000"/>
                </a:solidFill>
                <a:latin typeface="Dekko"/>
              </a:rPr>
              <a:t>mereka</a:t>
            </a:r>
            <a:r>
              <a:rPr lang="en-US" sz="3600" dirty="0">
                <a:solidFill>
                  <a:srgbClr val="000000"/>
                </a:solidFill>
                <a:latin typeface="Dekko"/>
              </a:rPr>
              <a:t> </a:t>
            </a:r>
            <a:r>
              <a:rPr lang="en-US" sz="3600" dirty="0" err="1">
                <a:solidFill>
                  <a:srgbClr val="000000"/>
                </a:solidFill>
                <a:latin typeface="Dekko"/>
              </a:rPr>
              <a:t>secara</a:t>
            </a:r>
            <a:r>
              <a:rPr lang="en-US" sz="3600" dirty="0">
                <a:solidFill>
                  <a:srgbClr val="000000"/>
                </a:solidFill>
                <a:latin typeface="Dekko"/>
              </a:rPr>
              <a:t> </a:t>
            </a:r>
            <a:r>
              <a:rPr lang="en-US" sz="3600" dirty="0" err="1">
                <a:solidFill>
                  <a:srgbClr val="000000"/>
                </a:solidFill>
                <a:latin typeface="Dekko"/>
              </a:rPr>
              <a:t>mudah</a:t>
            </a:r>
            <a:r>
              <a:rPr lang="en-US" sz="3600" dirty="0">
                <a:solidFill>
                  <a:srgbClr val="000000"/>
                </a:solidFill>
                <a:latin typeface="Dekko"/>
              </a:rPr>
              <a:t> </a:t>
            </a:r>
            <a:r>
              <a:rPr lang="en-US" sz="3600" dirty="0" err="1">
                <a:solidFill>
                  <a:srgbClr val="000000"/>
                </a:solidFill>
                <a:latin typeface="Dekko"/>
              </a:rPr>
              <a:t>dari</a:t>
            </a:r>
            <a:r>
              <a:rPr lang="en-US" sz="3600" dirty="0">
                <a:solidFill>
                  <a:srgbClr val="000000"/>
                </a:solidFill>
                <a:latin typeface="Dekko"/>
              </a:rPr>
              <a:t> </a:t>
            </a:r>
            <a:r>
              <a:rPr lang="en-US" sz="3600" dirty="0" err="1">
                <a:solidFill>
                  <a:srgbClr val="000000"/>
                </a:solidFill>
                <a:latin typeface="Dekko"/>
              </a:rPr>
              <a:t>berbagai</a:t>
            </a:r>
            <a:r>
              <a:rPr lang="en-US" sz="3600" dirty="0">
                <a:solidFill>
                  <a:srgbClr val="000000"/>
                </a:solidFill>
                <a:latin typeface="Dekko"/>
              </a:rPr>
              <a:t> </a:t>
            </a:r>
            <a:r>
              <a:rPr lang="en-US" sz="3600" dirty="0" err="1">
                <a:solidFill>
                  <a:srgbClr val="000000"/>
                </a:solidFill>
                <a:latin typeface="Dekko"/>
              </a:rPr>
              <a:t>perangkat</a:t>
            </a:r>
            <a:r>
              <a:rPr lang="en-US" sz="3600" dirty="0">
                <a:solidFill>
                  <a:srgbClr val="000000"/>
                </a:solidFill>
                <a:latin typeface="Dekko"/>
              </a:rPr>
              <a:t>, </a:t>
            </a:r>
            <a:r>
              <a:rPr lang="en-US" sz="3600" dirty="0" err="1">
                <a:solidFill>
                  <a:srgbClr val="000000"/>
                </a:solidFill>
                <a:latin typeface="Dekko"/>
              </a:rPr>
              <a:t>termasuk</a:t>
            </a:r>
            <a:r>
              <a:rPr lang="en-US" sz="3600" dirty="0">
                <a:solidFill>
                  <a:srgbClr val="000000"/>
                </a:solidFill>
                <a:latin typeface="Dekko"/>
              </a:rPr>
              <a:t> </a:t>
            </a:r>
            <a:r>
              <a:rPr lang="en-US" sz="3600" dirty="0" err="1">
                <a:solidFill>
                  <a:srgbClr val="000000"/>
                </a:solidFill>
                <a:latin typeface="Dekko"/>
              </a:rPr>
              <a:t>ponsel</a:t>
            </a:r>
            <a:r>
              <a:rPr lang="en-US" sz="3600" dirty="0">
                <a:solidFill>
                  <a:srgbClr val="000000"/>
                </a:solidFill>
                <a:latin typeface="Dekko"/>
              </a:rPr>
              <a:t> </a:t>
            </a:r>
            <a:r>
              <a:rPr lang="en-US" sz="3600" dirty="0" err="1">
                <a:solidFill>
                  <a:srgbClr val="000000"/>
                </a:solidFill>
                <a:latin typeface="Dekko"/>
              </a:rPr>
              <a:t>pintar</a:t>
            </a:r>
            <a:r>
              <a:rPr lang="en-US" sz="3600" dirty="0">
                <a:solidFill>
                  <a:srgbClr val="000000"/>
                </a:solidFill>
                <a:latin typeface="Dekko"/>
              </a:rPr>
              <a:t>, tablet, dan </a:t>
            </a:r>
            <a:r>
              <a:rPr lang="en-US" sz="3600" dirty="0" err="1">
                <a:solidFill>
                  <a:srgbClr val="000000"/>
                </a:solidFill>
                <a:latin typeface="Dekko"/>
              </a:rPr>
              <a:t>komputer</a:t>
            </a:r>
            <a:r>
              <a:rPr lang="en-US" sz="3600" dirty="0">
                <a:solidFill>
                  <a:srgbClr val="000000"/>
                </a:solidFill>
                <a:latin typeface="Dekko"/>
              </a:rPr>
              <a:t>. </a:t>
            </a:r>
            <a:r>
              <a:rPr lang="en-US" sz="3600" dirty="0" err="1">
                <a:solidFill>
                  <a:srgbClr val="000000"/>
                </a:solidFill>
                <a:latin typeface="Dekko"/>
              </a:rPr>
              <a:t>Selain</a:t>
            </a:r>
            <a:r>
              <a:rPr lang="en-US" sz="3600" dirty="0">
                <a:solidFill>
                  <a:srgbClr val="000000"/>
                </a:solidFill>
                <a:latin typeface="Dekko"/>
              </a:rPr>
              <a:t> </a:t>
            </a:r>
            <a:r>
              <a:rPr lang="en-US" sz="3600" dirty="0" err="1">
                <a:solidFill>
                  <a:srgbClr val="000000"/>
                </a:solidFill>
                <a:latin typeface="Dekko"/>
              </a:rPr>
              <a:t>itu</a:t>
            </a:r>
            <a:r>
              <a:rPr lang="en-US" sz="3600" dirty="0">
                <a:solidFill>
                  <a:srgbClr val="000000"/>
                </a:solidFill>
                <a:latin typeface="Dekko"/>
              </a:rPr>
              <a:t>, </a:t>
            </a:r>
            <a:r>
              <a:rPr lang="en-US" sz="3600" dirty="0" err="1">
                <a:solidFill>
                  <a:srgbClr val="000000"/>
                </a:solidFill>
                <a:latin typeface="Dekko"/>
              </a:rPr>
              <a:t>ada</a:t>
            </a:r>
            <a:r>
              <a:rPr lang="en-US" sz="3600" dirty="0">
                <a:solidFill>
                  <a:srgbClr val="000000"/>
                </a:solidFill>
                <a:latin typeface="Dekko"/>
              </a:rPr>
              <a:t> juga </a:t>
            </a:r>
            <a:r>
              <a:rPr lang="en-US" sz="3600" dirty="0" err="1">
                <a:solidFill>
                  <a:srgbClr val="000000"/>
                </a:solidFill>
                <a:latin typeface="Dekko"/>
              </a:rPr>
              <a:t>opsi</a:t>
            </a:r>
            <a:r>
              <a:rPr lang="en-US" sz="3600" dirty="0">
                <a:solidFill>
                  <a:srgbClr val="000000"/>
                </a:solidFill>
                <a:latin typeface="Dekko"/>
              </a:rPr>
              <a:t> </a:t>
            </a:r>
            <a:r>
              <a:rPr lang="en-US" sz="3600" dirty="0" err="1">
                <a:solidFill>
                  <a:srgbClr val="000000"/>
                </a:solidFill>
                <a:latin typeface="Dekko"/>
              </a:rPr>
              <a:t>penyimpanan</a:t>
            </a:r>
            <a:r>
              <a:rPr lang="en-US" sz="3600" dirty="0">
                <a:solidFill>
                  <a:srgbClr val="000000"/>
                </a:solidFill>
                <a:latin typeface="Dekko"/>
              </a:rPr>
              <a:t> note </a:t>
            </a:r>
            <a:r>
              <a:rPr lang="en-US" sz="3600" dirty="0" err="1">
                <a:solidFill>
                  <a:srgbClr val="000000"/>
                </a:solidFill>
                <a:latin typeface="Dekko"/>
              </a:rPr>
              <a:t>secara</a:t>
            </a:r>
            <a:r>
              <a:rPr lang="en-US" sz="3600" dirty="0">
                <a:solidFill>
                  <a:srgbClr val="000000"/>
                </a:solidFill>
                <a:latin typeface="Dekko"/>
              </a:rPr>
              <a:t> </a:t>
            </a:r>
            <a:r>
              <a:rPr lang="en-US" sz="3600" dirty="0" err="1">
                <a:solidFill>
                  <a:srgbClr val="000000"/>
                </a:solidFill>
                <a:latin typeface="Dekko"/>
              </a:rPr>
              <a:t>lokal</a:t>
            </a:r>
            <a:r>
              <a:rPr lang="en-US" sz="3600" dirty="0">
                <a:solidFill>
                  <a:srgbClr val="000000"/>
                </a:solidFill>
                <a:latin typeface="Dekko"/>
              </a:rPr>
              <a:t> pada </a:t>
            </a:r>
            <a:r>
              <a:rPr lang="en-US" sz="3600" dirty="0" err="1">
                <a:solidFill>
                  <a:srgbClr val="000000"/>
                </a:solidFill>
                <a:latin typeface="Dekko"/>
              </a:rPr>
              <a:t>perangkat</a:t>
            </a:r>
            <a:r>
              <a:rPr lang="en-US" sz="3600" dirty="0">
                <a:solidFill>
                  <a:srgbClr val="000000"/>
                </a:solidFill>
                <a:latin typeface="Dekko"/>
              </a:rPr>
              <a:t>, yang </a:t>
            </a:r>
            <a:r>
              <a:rPr lang="en-US" sz="3600" dirty="0" err="1">
                <a:solidFill>
                  <a:srgbClr val="000000"/>
                </a:solidFill>
                <a:latin typeface="Dekko"/>
              </a:rPr>
              <a:t>berarti</a:t>
            </a:r>
            <a:r>
              <a:rPr lang="en-US" sz="3600" dirty="0">
                <a:solidFill>
                  <a:srgbClr val="000000"/>
                </a:solidFill>
                <a:latin typeface="Dekko"/>
              </a:rPr>
              <a:t> </a:t>
            </a:r>
            <a:r>
              <a:rPr lang="en-US" sz="3600" dirty="0" err="1">
                <a:solidFill>
                  <a:srgbClr val="000000"/>
                </a:solidFill>
                <a:latin typeface="Dekko"/>
              </a:rPr>
              <a:t>catatan</a:t>
            </a:r>
            <a:r>
              <a:rPr lang="en-US" sz="3600" dirty="0">
                <a:solidFill>
                  <a:srgbClr val="000000"/>
                </a:solidFill>
                <a:latin typeface="Dekko"/>
              </a:rPr>
              <a:t> </a:t>
            </a:r>
            <a:r>
              <a:rPr lang="en-US" sz="3600" dirty="0" err="1">
                <a:solidFill>
                  <a:srgbClr val="000000"/>
                </a:solidFill>
                <a:latin typeface="Dekko"/>
              </a:rPr>
              <a:t>disimpan</a:t>
            </a:r>
            <a:r>
              <a:rPr lang="en-US" sz="3600" dirty="0">
                <a:solidFill>
                  <a:srgbClr val="000000"/>
                </a:solidFill>
                <a:latin typeface="Dekko"/>
              </a:rPr>
              <a:t> </a:t>
            </a:r>
            <a:r>
              <a:rPr lang="en-US" sz="3600" dirty="0" err="1">
                <a:solidFill>
                  <a:srgbClr val="000000"/>
                </a:solidFill>
                <a:latin typeface="Dekko"/>
              </a:rPr>
              <a:t>langsung</a:t>
            </a:r>
            <a:r>
              <a:rPr lang="en-US" sz="3600" dirty="0">
                <a:solidFill>
                  <a:srgbClr val="000000"/>
                </a:solidFill>
                <a:latin typeface="Dekko"/>
              </a:rPr>
              <a:t> di </a:t>
            </a:r>
            <a:r>
              <a:rPr lang="en-US" sz="3600" dirty="0" err="1">
                <a:solidFill>
                  <a:srgbClr val="000000"/>
                </a:solidFill>
                <a:latin typeface="Dekko"/>
              </a:rPr>
              <a:t>perangkat</a:t>
            </a:r>
            <a:r>
              <a:rPr lang="en-US" sz="3600" dirty="0">
                <a:solidFill>
                  <a:srgbClr val="000000"/>
                </a:solidFill>
                <a:latin typeface="Dekko"/>
              </a:rPr>
              <a:t> </a:t>
            </a:r>
            <a:r>
              <a:rPr lang="en-US" sz="3600" dirty="0" err="1">
                <a:solidFill>
                  <a:srgbClr val="000000"/>
                </a:solidFill>
                <a:latin typeface="Dekko"/>
              </a:rPr>
              <a:t>tersebut</a:t>
            </a:r>
            <a:r>
              <a:rPr lang="en-US" sz="3600" dirty="0">
                <a:solidFill>
                  <a:srgbClr val="000000"/>
                </a:solidFill>
                <a:latin typeface="Dekko"/>
              </a:rPr>
              <a:t> </a:t>
            </a:r>
            <a:r>
              <a:rPr lang="en-US" sz="3600" dirty="0" err="1">
                <a:solidFill>
                  <a:srgbClr val="000000"/>
                </a:solidFill>
                <a:latin typeface="Dekko"/>
              </a:rPr>
              <a:t>tanpa</a:t>
            </a:r>
            <a:r>
              <a:rPr lang="en-US" sz="3600" dirty="0">
                <a:solidFill>
                  <a:srgbClr val="000000"/>
                </a:solidFill>
                <a:latin typeface="Dekko"/>
              </a:rPr>
              <a:t> </a:t>
            </a:r>
            <a:r>
              <a:rPr lang="en-US" sz="3600" dirty="0" err="1">
                <a:solidFill>
                  <a:srgbClr val="000000"/>
                </a:solidFill>
                <a:latin typeface="Dekko"/>
              </a:rPr>
              <a:t>tersinkronisasi</a:t>
            </a:r>
            <a:r>
              <a:rPr lang="en-US" sz="3600" dirty="0">
                <a:solidFill>
                  <a:srgbClr val="000000"/>
                </a:solidFill>
                <a:latin typeface="Dekko"/>
              </a:rPr>
              <a:t> </a:t>
            </a:r>
            <a:r>
              <a:rPr lang="en-US" sz="3600" dirty="0" err="1">
                <a:solidFill>
                  <a:srgbClr val="000000"/>
                </a:solidFill>
                <a:latin typeface="Dekko"/>
              </a:rPr>
              <a:t>dengan</a:t>
            </a:r>
            <a:r>
              <a:rPr lang="en-US" sz="3600" dirty="0">
                <a:solidFill>
                  <a:srgbClr val="000000"/>
                </a:solidFill>
                <a:latin typeface="Dekko"/>
              </a:rPr>
              <a:t> server </a:t>
            </a:r>
            <a:r>
              <a:rPr lang="en-US" sz="3600" dirty="0" err="1">
                <a:solidFill>
                  <a:srgbClr val="000000"/>
                </a:solidFill>
                <a:latin typeface="Dekko"/>
              </a:rPr>
              <a:t>eksternal</a:t>
            </a:r>
            <a:r>
              <a:rPr lang="en-US" sz="3600" dirty="0">
                <a:solidFill>
                  <a:srgbClr val="000000"/>
                </a:solidFill>
                <a:latin typeface="Dekko"/>
              </a:rPr>
              <a:t>. </a:t>
            </a:r>
          </a:p>
          <a:p>
            <a:pPr algn="just">
              <a:lnSpc>
                <a:spcPts val="3049"/>
              </a:lnSpc>
            </a:pPr>
            <a:endParaRPr lang="en-US" sz="3600" dirty="0">
              <a:solidFill>
                <a:srgbClr val="000000"/>
              </a:solidFill>
              <a:latin typeface="Dekko"/>
            </a:endParaRPr>
          </a:p>
          <a:p>
            <a:pPr algn="just">
              <a:lnSpc>
                <a:spcPts val="3049"/>
              </a:lnSpc>
            </a:pPr>
            <a:r>
              <a:rPr lang="en-US" sz="3600" dirty="0" err="1">
                <a:solidFill>
                  <a:srgbClr val="000000"/>
                </a:solidFill>
                <a:latin typeface="Dekko"/>
              </a:rPr>
              <a:t>penggunaan</a:t>
            </a:r>
            <a:r>
              <a:rPr lang="en-US" sz="3600" dirty="0">
                <a:solidFill>
                  <a:srgbClr val="000000"/>
                </a:solidFill>
                <a:latin typeface="Dekko"/>
              </a:rPr>
              <a:t> </a:t>
            </a:r>
            <a:r>
              <a:rPr lang="en-US" sz="3600" dirty="0" err="1">
                <a:solidFill>
                  <a:srgbClr val="000000"/>
                </a:solidFill>
                <a:latin typeface="Dekko"/>
              </a:rPr>
              <a:t>aplikasi</a:t>
            </a:r>
            <a:r>
              <a:rPr lang="en-US" sz="3600" dirty="0">
                <a:solidFill>
                  <a:srgbClr val="000000"/>
                </a:solidFill>
                <a:latin typeface="Dekko"/>
              </a:rPr>
              <a:t> </a:t>
            </a:r>
            <a:r>
              <a:rPr lang="en-US" sz="3600" dirty="0" err="1">
                <a:solidFill>
                  <a:srgbClr val="000000"/>
                </a:solidFill>
                <a:latin typeface="Dekko"/>
              </a:rPr>
              <a:t>penyimpanan</a:t>
            </a:r>
            <a:r>
              <a:rPr lang="en-US" sz="3600" dirty="0">
                <a:solidFill>
                  <a:srgbClr val="000000"/>
                </a:solidFill>
                <a:latin typeface="Dekko"/>
              </a:rPr>
              <a:t> </a:t>
            </a:r>
            <a:r>
              <a:rPr lang="en-US" sz="3600" dirty="0" err="1">
                <a:solidFill>
                  <a:srgbClr val="000000"/>
                </a:solidFill>
                <a:latin typeface="Dekko"/>
              </a:rPr>
              <a:t>sebagai</a:t>
            </a:r>
            <a:r>
              <a:rPr lang="en-US" sz="3600" dirty="0">
                <a:solidFill>
                  <a:srgbClr val="000000"/>
                </a:solidFill>
                <a:latin typeface="Dekko"/>
              </a:rPr>
              <a:t> </a:t>
            </a:r>
            <a:r>
              <a:rPr lang="en-US" sz="3600" dirty="0" err="1">
                <a:solidFill>
                  <a:srgbClr val="000000"/>
                </a:solidFill>
                <a:latin typeface="Dekko"/>
              </a:rPr>
              <a:t>manajemen</a:t>
            </a:r>
            <a:r>
              <a:rPr lang="en-US" sz="3600" dirty="0">
                <a:solidFill>
                  <a:srgbClr val="000000"/>
                </a:solidFill>
                <a:latin typeface="Dekko"/>
              </a:rPr>
              <a:t> </a:t>
            </a:r>
            <a:r>
              <a:rPr lang="en-US" sz="3600" dirty="0" err="1">
                <a:solidFill>
                  <a:srgbClr val="000000"/>
                </a:solidFill>
                <a:latin typeface="Dekko"/>
              </a:rPr>
              <a:t>catatan</a:t>
            </a:r>
            <a:r>
              <a:rPr lang="en-US" sz="3600" dirty="0">
                <a:solidFill>
                  <a:srgbClr val="000000"/>
                </a:solidFill>
                <a:latin typeface="Dekko"/>
              </a:rPr>
              <a:t> sangat </a:t>
            </a:r>
            <a:r>
              <a:rPr lang="en-US" sz="3600" dirty="0" err="1">
                <a:solidFill>
                  <a:srgbClr val="000000"/>
                </a:solidFill>
                <a:latin typeface="Dekko"/>
              </a:rPr>
              <a:t>penting</a:t>
            </a:r>
            <a:r>
              <a:rPr lang="en-US" sz="3600" dirty="0">
                <a:solidFill>
                  <a:srgbClr val="000000"/>
                </a:solidFill>
                <a:latin typeface="Dekko"/>
              </a:rPr>
              <a:t> </a:t>
            </a:r>
            <a:r>
              <a:rPr lang="en-US" sz="3600" dirty="0" err="1">
                <a:solidFill>
                  <a:srgbClr val="000000"/>
                </a:solidFill>
                <a:latin typeface="Dekko"/>
              </a:rPr>
              <a:t>baik</a:t>
            </a:r>
            <a:r>
              <a:rPr lang="en-US" sz="3600" dirty="0">
                <a:solidFill>
                  <a:srgbClr val="000000"/>
                </a:solidFill>
                <a:latin typeface="Dekko"/>
              </a:rPr>
              <a:t> </a:t>
            </a:r>
            <a:r>
              <a:rPr lang="en-US" sz="3600" dirty="0" err="1">
                <a:solidFill>
                  <a:srgbClr val="000000"/>
                </a:solidFill>
                <a:latin typeface="Dekko"/>
              </a:rPr>
              <a:t>untuk</a:t>
            </a:r>
            <a:r>
              <a:rPr lang="en-US" sz="3600" dirty="0">
                <a:solidFill>
                  <a:srgbClr val="000000"/>
                </a:solidFill>
                <a:latin typeface="Dekko"/>
              </a:rPr>
              <a:t> </a:t>
            </a:r>
            <a:r>
              <a:rPr lang="en-US" sz="3600" dirty="0" err="1">
                <a:solidFill>
                  <a:srgbClr val="000000"/>
                </a:solidFill>
                <a:latin typeface="Dekko"/>
              </a:rPr>
              <a:t>individu</a:t>
            </a:r>
            <a:r>
              <a:rPr lang="en-US" sz="3600" dirty="0">
                <a:solidFill>
                  <a:srgbClr val="000000"/>
                </a:solidFill>
                <a:latin typeface="Dekko"/>
              </a:rPr>
              <a:t> </a:t>
            </a:r>
            <a:r>
              <a:rPr lang="en-US" sz="3600" dirty="0" err="1">
                <a:solidFill>
                  <a:srgbClr val="000000"/>
                </a:solidFill>
                <a:latin typeface="Dekko"/>
              </a:rPr>
              <a:t>maupun</a:t>
            </a:r>
            <a:r>
              <a:rPr lang="en-US" sz="3600" dirty="0">
                <a:solidFill>
                  <a:srgbClr val="000000"/>
                </a:solidFill>
                <a:latin typeface="Dekko"/>
              </a:rPr>
              <a:t> </a:t>
            </a:r>
            <a:r>
              <a:rPr lang="en-US" sz="3600" dirty="0" err="1">
                <a:solidFill>
                  <a:srgbClr val="000000"/>
                </a:solidFill>
                <a:latin typeface="Dekko"/>
              </a:rPr>
              <a:t>kelompok</a:t>
            </a:r>
            <a:r>
              <a:rPr lang="en-US" sz="3600" dirty="0">
                <a:solidFill>
                  <a:srgbClr val="000000"/>
                </a:solidFill>
                <a:latin typeface="Dekko"/>
              </a:rPr>
              <a:t>. </a:t>
            </a:r>
            <a:r>
              <a:rPr lang="en-US" sz="3600" dirty="0" err="1">
                <a:solidFill>
                  <a:srgbClr val="000000"/>
                </a:solidFill>
                <a:latin typeface="Dekko"/>
              </a:rPr>
              <a:t>Aplikasi</a:t>
            </a:r>
            <a:r>
              <a:rPr lang="en-US" sz="3600" dirty="0">
                <a:solidFill>
                  <a:srgbClr val="000000"/>
                </a:solidFill>
                <a:latin typeface="Dekko"/>
              </a:rPr>
              <a:t> </a:t>
            </a:r>
            <a:r>
              <a:rPr lang="en-US" sz="3600" dirty="0" err="1">
                <a:solidFill>
                  <a:srgbClr val="000000"/>
                </a:solidFill>
                <a:latin typeface="Dekko"/>
              </a:rPr>
              <a:t>ini</a:t>
            </a:r>
            <a:r>
              <a:rPr lang="en-US" sz="3600" dirty="0">
                <a:solidFill>
                  <a:srgbClr val="000000"/>
                </a:solidFill>
                <a:latin typeface="Dekko"/>
              </a:rPr>
              <a:t> </a:t>
            </a:r>
            <a:r>
              <a:rPr lang="en-US" sz="3600" dirty="0" err="1">
                <a:solidFill>
                  <a:srgbClr val="000000"/>
                </a:solidFill>
                <a:latin typeface="Dekko"/>
              </a:rPr>
              <a:t>dapat</a:t>
            </a:r>
            <a:r>
              <a:rPr lang="en-US" sz="3600" dirty="0">
                <a:solidFill>
                  <a:srgbClr val="000000"/>
                </a:solidFill>
                <a:latin typeface="Dekko"/>
              </a:rPr>
              <a:t> </a:t>
            </a:r>
            <a:r>
              <a:rPr lang="en-US" sz="3600" dirty="0" err="1">
                <a:solidFill>
                  <a:srgbClr val="000000"/>
                </a:solidFill>
                <a:latin typeface="Dekko"/>
              </a:rPr>
              <a:t>membantu</a:t>
            </a:r>
            <a:r>
              <a:rPr lang="en-US" sz="3600" dirty="0">
                <a:solidFill>
                  <a:srgbClr val="000000"/>
                </a:solidFill>
                <a:latin typeface="Dekko"/>
              </a:rPr>
              <a:t> </a:t>
            </a:r>
            <a:r>
              <a:rPr lang="en-US" sz="3600" dirty="0" err="1">
                <a:solidFill>
                  <a:srgbClr val="000000"/>
                </a:solidFill>
                <a:latin typeface="Dekko"/>
              </a:rPr>
              <a:t>pengguna</a:t>
            </a:r>
            <a:r>
              <a:rPr lang="en-US" sz="3600" dirty="0">
                <a:solidFill>
                  <a:srgbClr val="000000"/>
                </a:solidFill>
                <a:latin typeface="Dekko"/>
              </a:rPr>
              <a:t> </a:t>
            </a:r>
            <a:r>
              <a:rPr lang="en-US" sz="3600" dirty="0" err="1">
                <a:solidFill>
                  <a:srgbClr val="000000"/>
                </a:solidFill>
                <a:latin typeface="Dekko"/>
              </a:rPr>
              <a:t>dalam</a:t>
            </a:r>
            <a:r>
              <a:rPr lang="en-US" sz="3600" dirty="0">
                <a:solidFill>
                  <a:srgbClr val="000000"/>
                </a:solidFill>
                <a:latin typeface="Dekko"/>
              </a:rPr>
              <a:t> </a:t>
            </a:r>
            <a:r>
              <a:rPr lang="en-US" sz="3600" dirty="0" err="1">
                <a:solidFill>
                  <a:srgbClr val="000000"/>
                </a:solidFill>
                <a:latin typeface="Dekko"/>
              </a:rPr>
              <a:t>menyimpan</a:t>
            </a:r>
            <a:r>
              <a:rPr lang="en-US" sz="3600" dirty="0">
                <a:solidFill>
                  <a:srgbClr val="000000"/>
                </a:solidFill>
                <a:latin typeface="Dekko"/>
              </a:rPr>
              <a:t> dan </a:t>
            </a:r>
            <a:r>
              <a:rPr lang="en-US" sz="3600" dirty="0" err="1">
                <a:solidFill>
                  <a:srgbClr val="000000"/>
                </a:solidFill>
                <a:latin typeface="Dekko"/>
              </a:rPr>
              <a:t>mengatur</a:t>
            </a:r>
            <a:r>
              <a:rPr lang="en-US" sz="3600" dirty="0">
                <a:solidFill>
                  <a:srgbClr val="000000"/>
                </a:solidFill>
                <a:latin typeface="Dekko"/>
              </a:rPr>
              <a:t> </a:t>
            </a:r>
            <a:r>
              <a:rPr lang="en-US" sz="3600" dirty="0" err="1">
                <a:solidFill>
                  <a:srgbClr val="000000"/>
                </a:solidFill>
                <a:latin typeface="Dekko"/>
              </a:rPr>
              <a:t>catatan</a:t>
            </a:r>
            <a:r>
              <a:rPr lang="en-US" sz="3600" dirty="0">
                <a:solidFill>
                  <a:srgbClr val="000000"/>
                </a:solidFill>
                <a:latin typeface="Dekko"/>
              </a:rPr>
              <a:t> </a:t>
            </a:r>
            <a:r>
              <a:rPr lang="en-US" sz="3600" dirty="0" err="1">
                <a:solidFill>
                  <a:srgbClr val="000000"/>
                </a:solidFill>
                <a:latin typeface="Dekko"/>
              </a:rPr>
              <a:t>mereka</a:t>
            </a:r>
            <a:r>
              <a:rPr lang="en-US" sz="3600" dirty="0">
                <a:solidFill>
                  <a:srgbClr val="000000"/>
                </a:solidFill>
                <a:latin typeface="Dekko"/>
              </a:rPr>
              <a:t> </a:t>
            </a:r>
            <a:r>
              <a:rPr lang="en-US" sz="3600" dirty="0" err="1">
                <a:solidFill>
                  <a:srgbClr val="000000"/>
                </a:solidFill>
                <a:latin typeface="Dekko"/>
              </a:rPr>
              <a:t>dengan</a:t>
            </a:r>
            <a:r>
              <a:rPr lang="en-US" sz="3600" dirty="0">
                <a:solidFill>
                  <a:srgbClr val="000000"/>
                </a:solidFill>
                <a:latin typeface="Dekko"/>
              </a:rPr>
              <a:t> </a:t>
            </a:r>
            <a:r>
              <a:rPr lang="en-US" sz="3600" dirty="0" err="1">
                <a:solidFill>
                  <a:srgbClr val="000000"/>
                </a:solidFill>
                <a:latin typeface="Dekko"/>
              </a:rPr>
              <a:t>lebih</a:t>
            </a:r>
            <a:r>
              <a:rPr lang="en-US" sz="3600" dirty="0">
                <a:solidFill>
                  <a:srgbClr val="000000"/>
                </a:solidFill>
                <a:latin typeface="Dekko"/>
              </a:rPr>
              <a:t> </a:t>
            </a:r>
            <a:r>
              <a:rPr lang="en-US" sz="3600" dirty="0" err="1">
                <a:solidFill>
                  <a:srgbClr val="000000"/>
                </a:solidFill>
                <a:latin typeface="Dekko"/>
              </a:rPr>
              <a:t>efisien</a:t>
            </a:r>
            <a:r>
              <a:rPr lang="en-US" sz="3600" dirty="0">
                <a:solidFill>
                  <a:srgbClr val="000000"/>
                </a:solidFill>
                <a:latin typeface="Dekko"/>
              </a:rPr>
              <a:t>. </a:t>
            </a:r>
            <a:r>
              <a:rPr lang="en-US" sz="3600" dirty="0" err="1">
                <a:solidFill>
                  <a:srgbClr val="000000"/>
                </a:solidFill>
                <a:latin typeface="Dekko"/>
              </a:rPr>
              <a:t>Selain</a:t>
            </a:r>
            <a:r>
              <a:rPr lang="en-US" sz="3600" dirty="0">
                <a:solidFill>
                  <a:srgbClr val="000000"/>
                </a:solidFill>
                <a:latin typeface="Dekko"/>
              </a:rPr>
              <a:t> </a:t>
            </a:r>
            <a:r>
              <a:rPr lang="en-US" sz="3600" dirty="0" err="1">
                <a:solidFill>
                  <a:srgbClr val="000000"/>
                </a:solidFill>
                <a:latin typeface="Dekko"/>
              </a:rPr>
              <a:t>itu</a:t>
            </a:r>
            <a:r>
              <a:rPr lang="en-US" sz="3600" dirty="0">
                <a:solidFill>
                  <a:srgbClr val="000000"/>
                </a:solidFill>
                <a:latin typeface="Dekko"/>
              </a:rPr>
              <a:t>, </a:t>
            </a:r>
            <a:r>
              <a:rPr lang="en-US" sz="3600" dirty="0" err="1">
                <a:solidFill>
                  <a:srgbClr val="000000"/>
                </a:solidFill>
                <a:latin typeface="Dekko"/>
              </a:rPr>
              <a:t>aplikasi</a:t>
            </a:r>
            <a:r>
              <a:rPr lang="en-US" sz="3600" dirty="0">
                <a:solidFill>
                  <a:srgbClr val="000000"/>
                </a:solidFill>
                <a:latin typeface="Dekko"/>
              </a:rPr>
              <a:t> </a:t>
            </a:r>
            <a:r>
              <a:rPr lang="en-US" sz="3600" dirty="0" err="1">
                <a:solidFill>
                  <a:srgbClr val="000000"/>
                </a:solidFill>
                <a:latin typeface="Dekko"/>
              </a:rPr>
              <a:t>penyimpanan</a:t>
            </a:r>
            <a:r>
              <a:rPr lang="en-US" sz="3600" dirty="0">
                <a:solidFill>
                  <a:srgbClr val="000000"/>
                </a:solidFill>
                <a:latin typeface="Dekko"/>
              </a:rPr>
              <a:t> </a:t>
            </a:r>
            <a:r>
              <a:rPr lang="en-US" sz="3600" dirty="0" err="1">
                <a:solidFill>
                  <a:srgbClr val="000000"/>
                </a:solidFill>
                <a:latin typeface="Dekko"/>
              </a:rPr>
              <a:t>catatan</a:t>
            </a:r>
            <a:r>
              <a:rPr lang="en-US" sz="3600" dirty="0">
                <a:solidFill>
                  <a:srgbClr val="000000"/>
                </a:solidFill>
                <a:latin typeface="Dekko"/>
              </a:rPr>
              <a:t> juga </a:t>
            </a:r>
            <a:r>
              <a:rPr lang="en-US" sz="3600" dirty="0" err="1">
                <a:solidFill>
                  <a:srgbClr val="000000"/>
                </a:solidFill>
                <a:latin typeface="Dekko"/>
              </a:rPr>
              <a:t>memungkinkan</a:t>
            </a:r>
            <a:r>
              <a:rPr lang="en-US" sz="3600" dirty="0">
                <a:solidFill>
                  <a:srgbClr val="000000"/>
                </a:solidFill>
                <a:latin typeface="Dekko"/>
              </a:rPr>
              <a:t> </a:t>
            </a:r>
            <a:r>
              <a:rPr lang="en-US" sz="3600" dirty="0" err="1">
                <a:solidFill>
                  <a:srgbClr val="000000"/>
                </a:solidFill>
                <a:latin typeface="Dekko"/>
              </a:rPr>
              <a:t>pengguna</a:t>
            </a:r>
            <a:r>
              <a:rPr lang="en-US" sz="3600" dirty="0">
                <a:solidFill>
                  <a:srgbClr val="000000"/>
                </a:solidFill>
                <a:latin typeface="Dekko"/>
              </a:rPr>
              <a:t> </a:t>
            </a:r>
            <a:r>
              <a:rPr lang="en-US" sz="3600" dirty="0" err="1">
                <a:solidFill>
                  <a:srgbClr val="000000"/>
                </a:solidFill>
                <a:latin typeface="Dekko"/>
              </a:rPr>
              <a:t>untuk</a:t>
            </a:r>
            <a:r>
              <a:rPr lang="en-US" sz="3600" dirty="0">
                <a:solidFill>
                  <a:srgbClr val="000000"/>
                </a:solidFill>
                <a:latin typeface="Dekko"/>
              </a:rPr>
              <a:t> </a:t>
            </a:r>
            <a:r>
              <a:rPr lang="en-US" sz="3600" dirty="0" err="1">
                <a:solidFill>
                  <a:srgbClr val="000000"/>
                </a:solidFill>
                <a:latin typeface="Dekko"/>
              </a:rPr>
              <a:t>mengakses</a:t>
            </a:r>
            <a:r>
              <a:rPr lang="en-US" sz="3600" dirty="0">
                <a:solidFill>
                  <a:srgbClr val="000000"/>
                </a:solidFill>
                <a:latin typeface="Dekko"/>
              </a:rPr>
              <a:t> </a:t>
            </a:r>
            <a:r>
              <a:rPr lang="en-US" sz="3600" dirty="0" err="1">
                <a:solidFill>
                  <a:srgbClr val="000000"/>
                </a:solidFill>
                <a:latin typeface="Dekko"/>
              </a:rPr>
              <a:t>catatan</a:t>
            </a:r>
            <a:r>
              <a:rPr lang="en-US" sz="3600" dirty="0">
                <a:solidFill>
                  <a:srgbClr val="000000"/>
                </a:solidFill>
                <a:latin typeface="Dekko"/>
              </a:rPr>
              <a:t> </a:t>
            </a:r>
            <a:r>
              <a:rPr lang="en-US" sz="3600" dirty="0" err="1">
                <a:solidFill>
                  <a:srgbClr val="000000"/>
                </a:solidFill>
                <a:latin typeface="Dekko"/>
              </a:rPr>
              <a:t>mereka</a:t>
            </a:r>
            <a:r>
              <a:rPr lang="en-US" sz="3600" dirty="0">
                <a:solidFill>
                  <a:srgbClr val="000000"/>
                </a:solidFill>
                <a:latin typeface="Dekko"/>
              </a:rPr>
              <a:t> </a:t>
            </a:r>
            <a:r>
              <a:rPr lang="en-US" sz="3600" dirty="0" err="1">
                <a:solidFill>
                  <a:srgbClr val="000000"/>
                </a:solidFill>
                <a:latin typeface="Dekko"/>
              </a:rPr>
              <a:t>dari</a:t>
            </a:r>
            <a:r>
              <a:rPr lang="en-US" sz="3600" dirty="0">
                <a:solidFill>
                  <a:srgbClr val="000000"/>
                </a:solidFill>
                <a:latin typeface="Dekko"/>
              </a:rPr>
              <a:t> </a:t>
            </a:r>
            <a:r>
              <a:rPr lang="en-US" sz="3600" dirty="0" err="1">
                <a:solidFill>
                  <a:srgbClr val="000000"/>
                </a:solidFill>
                <a:latin typeface="Dekko"/>
              </a:rPr>
              <a:t>berbagai</a:t>
            </a:r>
            <a:r>
              <a:rPr lang="en-US" sz="3600" dirty="0">
                <a:solidFill>
                  <a:srgbClr val="000000"/>
                </a:solidFill>
                <a:latin typeface="Dekko"/>
              </a:rPr>
              <a:t> </a:t>
            </a:r>
            <a:r>
              <a:rPr lang="en-US" sz="3600" dirty="0" err="1">
                <a:solidFill>
                  <a:srgbClr val="000000"/>
                </a:solidFill>
                <a:latin typeface="Dekko"/>
              </a:rPr>
              <a:t>perangkat</a:t>
            </a:r>
            <a:r>
              <a:rPr lang="en-US" sz="3600" dirty="0">
                <a:solidFill>
                  <a:srgbClr val="000000"/>
                </a:solidFill>
                <a:latin typeface="Dekko"/>
              </a:rPr>
              <a:t>, </a:t>
            </a:r>
            <a:r>
              <a:rPr lang="en-US" sz="3600" dirty="0" err="1">
                <a:solidFill>
                  <a:srgbClr val="000000"/>
                </a:solidFill>
                <a:latin typeface="Dekko"/>
              </a:rPr>
              <a:t>sehingga</a:t>
            </a:r>
            <a:r>
              <a:rPr lang="en-US" sz="3600" dirty="0">
                <a:solidFill>
                  <a:srgbClr val="000000"/>
                </a:solidFill>
                <a:latin typeface="Dekko"/>
              </a:rPr>
              <a:t> </a:t>
            </a:r>
            <a:r>
              <a:rPr lang="en-US" sz="3600" dirty="0" err="1">
                <a:solidFill>
                  <a:srgbClr val="000000"/>
                </a:solidFill>
                <a:latin typeface="Dekko"/>
              </a:rPr>
              <a:t>memudahkan</a:t>
            </a:r>
            <a:r>
              <a:rPr lang="en-US" sz="3600" dirty="0">
                <a:solidFill>
                  <a:srgbClr val="000000"/>
                </a:solidFill>
                <a:latin typeface="Dekko"/>
              </a:rPr>
              <a:t> </a:t>
            </a:r>
            <a:r>
              <a:rPr lang="en-US" sz="3600" dirty="0" err="1">
                <a:solidFill>
                  <a:srgbClr val="000000"/>
                </a:solidFill>
                <a:latin typeface="Dekko"/>
              </a:rPr>
              <a:t>mereka</a:t>
            </a:r>
            <a:r>
              <a:rPr lang="en-US" sz="3600" dirty="0">
                <a:solidFill>
                  <a:srgbClr val="000000"/>
                </a:solidFill>
                <a:latin typeface="Dekko"/>
              </a:rPr>
              <a:t> </a:t>
            </a:r>
            <a:r>
              <a:rPr lang="en-US" sz="3600" dirty="0" err="1">
                <a:solidFill>
                  <a:srgbClr val="000000"/>
                </a:solidFill>
                <a:latin typeface="Dekko"/>
              </a:rPr>
              <a:t>dalam</a:t>
            </a:r>
            <a:r>
              <a:rPr lang="en-US" sz="3600" dirty="0">
                <a:solidFill>
                  <a:srgbClr val="000000"/>
                </a:solidFill>
                <a:latin typeface="Dekko"/>
              </a:rPr>
              <a:t> </a:t>
            </a:r>
            <a:r>
              <a:rPr lang="en-US" sz="3600" dirty="0" err="1">
                <a:solidFill>
                  <a:srgbClr val="000000"/>
                </a:solidFill>
                <a:latin typeface="Dekko"/>
              </a:rPr>
              <a:t>bekerja</a:t>
            </a:r>
            <a:r>
              <a:rPr lang="en-US" sz="3600" dirty="0">
                <a:solidFill>
                  <a:srgbClr val="000000"/>
                </a:solidFill>
                <a:latin typeface="Dekko"/>
              </a:rPr>
              <a:t> </a:t>
            </a:r>
            <a:r>
              <a:rPr lang="en-US" sz="3600" dirty="0" err="1">
                <a:solidFill>
                  <a:srgbClr val="000000"/>
                </a:solidFill>
                <a:latin typeface="Dekko"/>
              </a:rPr>
              <a:t>secara</a:t>
            </a:r>
            <a:r>
              <a:rPr lang="en-US" sz="3600" dirty="0">
                <a:solidFill>
                  <a:srgbClr val="000000"/>
                </a:solidFill>
                <a:latin typeface="Dekko"/>
              </a:rPr>
              <a:t> </a:t>
            </a:r>
            <a:r>
              <a:rPr lang="en-US" sz="3600" dirty="0" err="1">
                <a:solidFill>
                  <a:srgbClr val="000000"/>
                </a:solidFill>
                <a:latin typeface="Dekko"/>
              </a:rPr>
              <a:t>fleksibe</a:t>
            </a:r>
            <a:endParaRPr lang="en-US" sz="3600" dirty="0">
              <a:solidFill>
                <a:srgbClr val="000000"/>
              </a:solidFill>
              <a:latin typeface="Dekko"/>
            </a:endParaRPr>
          </a:p>
        </p:txBody>
      </p:sp>
      <p:sp>
        <p:nvSpPr>
          <p:cNvPr id="8" name="Freeform 8"/>
          <p:cNvSpPr/>
          <p:nvPr/>
        </p:nvSpPr>
        <p:spPr>
          <a:xfrm rot="2560979">
            <a:off x="-1001608" y="5809679"/>
            <a:ext cx="5368439" cy="2420678"/>
          </a:xfrm>
          <a:custGeom>
            <a:avLst/>
            <a:gdLst/>
            <a:ahLst/>
            <a:cxnLst/>
            <a:rect l="l" t="t" r="r" b="b"/>
            <a:pathLst>
              <a:path w="5368439" h="2420678">
                <a:moveTo>
                  <a:pt x="0" y="0"/>
                </a:moveTo>
                <a:lnTo>
                  <a:pt x="5368439" y="0"/>
                </a:lnTo>
                <a:lnTo>
                  <a:pt x="5368439" y="2420678"/>
                </a:lnTo>
                <a:lnTo>
                  <a:pt x="0" y="2420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988331">
            <a:off x="14378276" y="603253"/>
            <a:ext cx="1589353" cy="2037632"/>
          </a:xfrm>
          <a:custGeom>
            <a:avLst/>
            <a:gdLst/>
            <a:ahLst/>
            <a:cxnLst/>
            <a:rect l="l" t="t" r="r" b="b"/>
            <a:pathLst>
              <a:path w="1589353" h="2037632">
                <a:moveTo>
                  <a:pt x="0" y="0"/>
                </a:moveTo>
                <a:lnTo>
                  <a:pt x="1589353" y="0"/>
                </a:lnTo>
                <a:lnTo>
                  <a:pt x="1589353" y="2037632"/>
                </a:lnTo>
                <a:lnTo>
                  <a:pt x="0" y="2037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p:cNvSpPr/>
          <p:nvPr/>
        </p:nvSpPr>
        <p:spPr>
          <a:xfrm>
            <a:off x="5435858" y="687910"/>
            <a:ext cx="7694771" cy="2196507"/>
          </a:xfrm>
          <a:custGeom>
            <a:avLst/>
            <a:gdLst/>
            <a:ahLst/>
            <a:cxnLst/>
            <a:rect l="l" t="t" r="r" b="b"/>
            <a:pathLst>
              <a:path w="7694771" h="2196507">
                <a:moveTo>
                  <a:pt x="0" y="0"/>
                </a:moveTo>
                <a:lnTo>
                  <a:pt x="7694771" y="0"/>
                </a:lnTo>
                <a:lnTo>
                  <a:pt x="7694771" y="2196508"/>
                </a:lnTo>
                <a:lnTo>
                  <a:pt x="0" y="2196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5570642" y="3762048"/>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5"/>
            <a:stretch>
              <a:fillRect/>
            </a:stretch>
          </a:blipFill>
        </p:spPr>
        <p:txBody>
          <a:bodyPr/>
          <a:lstStyle/>
          <a:p>
            <a:endParaRPr lang="en-US"/>
          </a:p>
        </p:txBody>
      </p:sp>
      <p:sp>
        <p:nvSpPr>
          <p:cNvPr id="5" name="Freeform 5"/>
          <p:cNvSpPr/>
          <p:nvPr/>
        </p:nvSpPr>
        <p:spPr>
          <a:xfrm rot="5400000">
            <a:off x="10982249" y="3332402"/>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284523" y="164035"/>
            <a:ext cx="13925345" cy="2605345"/>
          </a:xfrm>
          <a:prstGeom prst="rect">
            <a:avLst/>
          </a:prstGeom>
        </p:spPr>
        <p:txBody>
          <a:bodyPr lIns="0" tIns="0" rIns="0" bIns="0" rtlCol="0" anchor="t">
            <a:spAutoFit/>
          </a:bodyPr>
          <a:lstStyle/>
          <a:p>
            <a:pPr algn="ctr">
              <a:lnSpc>
                <a:spcPts val="19148"/>
              </a:lnSpc>
              <a:spcBef>
                <a:spcPct val="0"/>
              </a:spcBef>
            </a:pPr>
            <a:r>
              <a:rPr lang="en-US" sz="13677">
                <a:solidFill>
                  <a:srgbClr val="000000"/>
                </a:solidFill>
                <a:latin typeface="Ballpoint"/>
              </a:rPr>
              <a:t>CODE</a:t>
            </a:r>
          </a:p>
        </p:txBody>
      </p:sp>
      <p:sp>
        <p:nvSpPr>
          <p:cNvPr id="7" name="Freeform 7"/>
          <p:cNvSpPr/>
          <p:nvPr/>
        </p:nvSpPr>
        <p:spPr>
          <a:xfrm rot="5400000">
            <a:off x="159035" y="3332402"/>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5"/>
            <a:stretch>
              <a:fillRect/>
            </a:stretch>
          </a:blipFill>
        </p:spPr>
        <p:txBody>
          <a:bodyPr/>
          <a:lstStyle/>
          <a:p>
            <a:endParaRPr lang="en-US"/>
          </a:p>
        </p:txBody>
      </p:sp>
      <p:sp>
        <p:nvSpPr>
          <p:cNvPr id="8" name="Freeform 8"/>
          <p:cNvSpPr/>
          <p:nvPr/>
        </p:nvSpPr>
        <p:spPr>
          <a:xfrm rot="131805">
            <a:off x="6524987" y="4097424"/>
            <a:ext cx="1454665" cy="1381115"/>
          </a:xfrm>
          <a:custGeom>
            <a:avLst/>
            <a:gdLst/>
            <a:ahLst/>
            <a:cxnLst/>
            <a:rect l="l" t="t" r="r" b="b"/>
            <a:pathLst>
              <a:path w="1454665" h="1381115">
                <a:moveTo>
                  <a:pt x="0" y="0"/>
                </a:moveTo>
                <a:lnTo>
                  <a:pt x="1454666" y="0"/>
                </a:lnTo>
                <a:lnTo>
                  <a:pt x="1454666" y="1381115"/>
                </a:lnTo>
                <a:lnTo>
                  <a:pt x="0" y="1381115"/>
                </a:lnTo>
                <a:lnTo>
                  <a:pt x="0" y="0"/>
                </a:lnTo>
                <a:close/>
              </a:path>
            </a:pathLst>
          </a:custGeom>
          <a:blipFill>
            <a:blip r:embed="rId6"/>
            <a:stretch>
              <a:fillRect/>
            </a:stretch>
          </a:blipFill>
        </p:spPr>
        <p:txBody>
          <a:bodyPr/>
          <a:lstStyle/>
          <a:p>
            <a:endParaRPr lang="en-US"/>
          </a:p>
        </p:txBody>
      </p:sp>
      <p:sp>
        <p:nvSpPr>
          <p:cNvPr id="9" name="Freeform 9"/>
          <p:cNvSpPr/>
          <p:nvPr/>
        </p:nvSpPr>
        <p:spPr>
          <a:xfrm rot="131805">
            <a:off x="11938709" y="3500305"/>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6"/>
            <a:stretch>
              <a:fillRect/>
            </a:stretch>
          </a:blipFill>
        </p:spPr>
        <p:txBody>
          <a:bodyPr/>
          <a:lstStyle/>
          <a:p>
            <a:endParaRPr lang="en-US"/>
          </a:p>
        </p:txBody>
      </p:sp>
      <p:sp>
        <p:nvSpPr>
          <p:cNvPr id="10" name="Freeform 10"/>
          <p:cNvSpPr/>
          <p:nvPr/>
        </p:nvSpPr>
        <p:spPr>
          <a:xfrm rot="131805">
            <a:off x="1113381" y="3656356"/>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6"/>
            <a:stretch>
              <a:fillRect/>
            </a:stretch>
          </a:blipFill>
        </p:spPr>
        <p:txBody>
          <a:bodyPr/>
          <a:lstStyle/>
          <a:p>
            <a:endParaRPr lang="en-US"/>
          </a:p>
        </p:txBody>
      </p:sp>
      <p:sp>
        <p:nvSpPr>
          <p:cNvPr id="11" name="TextBox 11"/>
          <p:cNvSpPr txBox="1"/>
          <p:nvPr/>
        </p:nvSpPr>
        <p:spPr>
          <a:xfrm rot="-10036">
            <a:off x="13563415" y="3547827"/>
            <a:ext cx="3405754" cy="1066995"/>
          </a:xfrm>
          <a:prstGeom prst="rect">
            <a:avLst/>
          </a:prstGeom>
        </p:spPr>
        <p:txBody>
          <a:bodyPr lIns="0" tIns="0" rIns="0" bIns="0" rtlCol="0" anchor="t">
            <a:spAutoFit/>
          </a:bodyPr>
          <a:lstStyle/>
          <a:p>
            <a:pPr>
              <a:lnSpc>
                <a:spcPts val="7864"/>
              </a:lnSpc>
              <a:spcBef>
                <a:spcPct val="0"/>
              </a:spcBef>
            </a:pPr>
            <a:r>
              <a:rPr lang="en-US" sz="5617">
                <a:solidFill>
                  <a:srgbClr val="000000"/>
                </a:solidFill>
                <a:latin typeface="Ballpoint"/>
              </a:rPr>
              <a:t>JS (Java Script)</a:t>
            </a:r>
          </a:p>
        </p:txBody>
      </p:sp>
      <p:sp>
        <p:nvSpPr>
          <p:cNvPr id="12" name="TextBox 12"/>
          <p:cNvSpPr txBox="1"/>
          <p:nvPr/>
        </p:nvSpPr>
        <p:spPr>
          <a:xfrm rot="-7035">
            <a:off x="7051755" y="5600398"/>
            <a:ext cx="4390879" cy="3517956"/>
          </a:xfrm>
          <a:prstGeom prst="rect">
            <a:avLst/>
          </a:prstGeom>
        </p:spPr>
        <p:txBody>
          <a:bodyPr lIns="0" tIns="0" rIns="0" bIns="0" rtlCol="0" anchor="t">
            <a:spAutoFit/>
          </a:bodyPr>
          <a:lstStyle/>
          <a:p>
            <a:pPr algn="ctr">
              <a:lnSpc>
                <a:spcPts val="2818"/>
              </a:lnSpc>
            </a:pPr>
            <a:r>
              <a:rPr lang="en-US" sz="2151">
                <a:solidFill>
                  <a:srgbClr val="000000"/>
                </a:solidFill>
                <a:latin typeface="Dekko"/>
              </a:rPr>
              <a:t>CSS, atau Cascading Style Sheets, adalah suatu bahasa pemrograman yang digunakan untuk mengatur tampilan dan presentasi elemen-elemen HTML pada halaman web. HTML menyediakan struktur dasar dan konten halaman web, sementara CSS memberikan aturan untuk merancang tata letak, warna, ukuran, dan gaya elemen-elemen tersebut.</a:t>
            </a:r>
          </a:p>
        </p:txBody>
      </p:sp>
      <p:sp>
        <p:nvSpPr>
          <p:cNvPr id="13" name="TextBox 13"/>
          <p:cNvSpPr txBox="1"/>
          <p:nvPr/>
        </p:nvSpPr>
        <p:spPr>
          <a:xfrm>
            <a:off x="8234188" y="4078908"/>
            <a:ext cx="3531716" cy="1066995"/>
          </a:xfrm>
          <a:prstGeom prst="rect">
            <a:avLst/>
          </a:prstGeom>
        </p:spPr>
        <p:txBody>
          <a:bodyPr lIns="0" tIns="0" rIns="0" bIns="0" rtlCol="0" anchor="t">
            <a:spAutoFit/>
          </a:bodyPr>
          <a:lstStyle/>
          <a:p>
            <a:pPr>
              <a:lnSpc>
                <a:spcPts val="7864"/>
              </a:lnSpc>
              <a:spcBef>
                <a:spcPct val="0"/>
              </a:spcBef>
            </a:pPr>
            <a:r>
              <a:rPr lang="en-US" sz="5617">
                <a:solidFill>
                  <a:srgbClr val="000000"/>
                </a:solidFill>
                <a:latin typeface="Ballpoint"/>
              </a:rPr>
              <a:t>CSS</a:t>
            </a:r>
          </a:p>
        </p:txBody>
      </p:sp>
      <p:sp>
        <p:nvSpPr>
          <p:cNvPr id="14" name="TextBox 14"/>
          <p:cNvSpPr txBox="1"/>
          <p:nvPr/>
        </p:nvSpPr>
        <p:spPr>
          <a:xfrm rot="4959">
            <a:off x="12878166" y="5028448"/>
            <a:ext cx="3751723" cy="4680906"/>
          </a:xfrm>
          <a:prstGeom prst="rect">
            <a:avLst/>
          </a:prstGeom>
        </p:spPr>
        <p:txBody>
          <a:bodyPr lIns="0" tIns="0" rIns="0" bIns="0" rtlCol="0" anchor="t">
            <a:spAutoFit/>
          </a:bodyPr>
          <a:lstStyle/>
          <a:p>
            <a:pPr algn="ctr">
              <a:lnSpc>
                <a:spcPts val="2896"/>
              </a:lnSpc>
            </a:pPr>
            <a:r>
              <a:rPr lang="en-US" sz="2211">
                <a:solidFill>
                  <a:srgbClr val="000000"/>
                </a:solidFill>
                <a:latin typeface="Dekko"/>
              </a:rPr>
              <a:t>JavaScript adalah bahasa pemrograman yang sering digunakan untuk membuat interaktivitas pada halaman web. Meskipun nama "JavaScript" menyiratkan keterkaitan dengan bahasa pemrograman Java, keduanya sebenarnya adalah bahasa yang berbeda dan memiliki desain serta tujuan yang berbeda pula.</a:t>
            </a:r>
          </a:p>
          <a:p>
            <a:pPr algn="ctr">
              <a:lnSpc>
                <a:spcPts val="2896"/>
              </a:lnSpc>
            </a:pPr>
            <a:endParaRPr lang="en-US" sz="2211">
              <a:solidFill>
                <a:srgbClr val="000000"/>
              </a:solidFill>
              <a:latin typeface="Dekko"/>
            </a:endParaRPr>
          </a:p>
          <a:p>
            <a:pPr algn="ctr">
              <a:lnSpc>
                <a:spcPts val="2896"/>
              </a:lnSpc>
            </a:pPr>
            <a:endParaRPr lang="en-US" sz="2211">
              <a:solidFill>
                <a:srgbClr val="000000"/>
              </a:solidFill>
              <a:latin typeface="Dekko"/>
            </a:endParaRPr>
          </a:p>
        </p:txBody>
      </p:sp>
      <p:sp>
        <p:nvSpPr>
          <p:cNvPr id="15" name="TextBox 15"/>
          <p:cNvSpPr txBox="1"/>
          <p:nvPr/>
        </p:nvSpPr>
        <p:spPr>
          <a:xfrm rot="-7035">
            <a:off x="1604067" y="5050247"/>
            <a:ext cx="4357610" cy="3908262"/>
          </a:xfrm>
          <a:prstGeom prst="rect">
            <a:avLst/>
          </a:prstGeom>
        </p:spPr>
        <p:txBody>
          <a:bodyPr lIns="0" tIns="0" rIns="0" bIns="0" rtlCol="0" anchor="t">
            <a:spAutoFit/>
          </a:bodyPr>
          <a:lstStyle/>
          <a:p>
            <a:pPr algn="ctr">
              <a:lnSpc>
                <a:spcPts val="3141"/>
              </a:lnSpc>
            </a:pPr>
            <a:r>
              <a:rPr lang="en-US" sz="2397">
                <a:solidFill>
                  <a:srgbClr val="000000"/>
                </a:solidFill>
                <a:latin typeface="Dekko"/>
              </a:rPr>
              <a:t>HTML, atau HyperText Markup Language, adalah singkatan dari bahasa pemrograman yang digunakan untuk membuat dan merancang halaman web. HTML memberikan struktur dasar untuk konten web dan memungkinkan penataan atau penempatan elemen-elemen multimedia lainnya di dalam halaman web.</a:t>
            </a:r>
          </a:p>
        </p:txBody>
      </p:sp>
      <p:sp>
        <p:nvSpPr>
          <p:cNvPr id="16" name="TextBox 16"/>
          <p:cNvSpPr txBox="1"/>
          <p:nvPr/>
        </p:nvSpPr>
        <p:spPr>
          <a:xfrm rot="-22031">
            <a:off x="2820985" y="3643973"/>
            <a:ext cx="3427735" cy="1066995"/>
          </a:xfrm>
          <a:prstGeom prst="rect">
            <a:avLst/>
          </a:prstGeom>
        </p:spPr>
        <p:txBody>
          <a:bodyPr lIns="0" tIns="0" rIns="0" bIns="0" rtlCol="0" anchor="t">
            <a:spAutoFit/>
          </a:bodyPr>
          <a:lstStyle/>
          <a:p>
            <a:pPr>
              <a:lnSpc>
                <a:spcPts val="7864"/>
              </a:lnSpc>
              <a:spcBef>
                <a:spcPct val="0"/>
              </a:spcBef>
            </a:pPr>
            <a:r>
              <a:rPr lang="en-US" sz="5617">
                <a:solidFill>
                  <a:srgbClr val="000000"/>
                </a:solidFill>
                <a:latin typeface="Ballpoint"/>
              </a:rPr>
              <a:t>HTML</a:t>
            </a:r>
          </a:p>
        </p:txBody>
      </p:sp>
      <p:sp>
        <p:nvSpPr>
          <p:cNvPr id="17" name="TextBox 17"/>
          <p:cNvSpPr txBox="1"/>
          <p:nvPr/>
        </p:nvSpPr>
        <p:spPr>
          <a:xfrm>
            <a:off x="1376125" y="3383557"/>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1</a:t>
            </a:r>
          </a:p>
        </p:txBody>
      </p:sp>
      <p:sp>
        <p:nvSpPr>
          <p:cNvPr id="18" name="TextBox 18"/>
          <p:cNvSpPr txBox="1"/>
          <p:nvPr/>
        </p:nvSpPr>
        <p:spPr>
          <a:xfrm>
            <a:off x="6772812" y="3823375"/>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2</a:t>
            </a:r>
          </a:p>
        </p:txBody>
      </p:sp>
      <p:sp>
        <p:nvSpPr>
          <p:cNvPr id="19" name="TextBox 19"/>
          <p:cNvSpPr txBox="1"/>
          <p:nvPr/>
        </p:nvSpPr>
        <p:spPr>
          <a:xfrm>
            <a:off x="12201453" y="3196708"/>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p:cNvSpPr/>
          <p:nvPr/>
        </p:nvSpPr>
        <p:spPr>
          <a:xfrm rot="574301">
            <a:off x="-1290113" y="-2967920"/>
            <a:ext cx="20700512" cy="26291887"/>
          </a:xfrm>
          <a:custGeom>
            <a:avLst/>
            <a:gdLst/>
            <a:ahLst/>
            <a:cxnLst/>
            <a:rect l="l" t="t" r="r" b="b"/>
            <a:pathLst>
              <a:path w="20700512" h="26291887">
                <a:moveTo>
                  <a:pt x="0" y="0"/>
                </a:moveTo>
                <a:lnTo>
                  <a:pt x="20700512" y="0"/>
                </a:lnTo>
                <a:lnTo>
                  <a:pt x="20700512" y="26291887"/>
                </a:lnTo>
                <a:lnTo>
                  <a:pt x="0" y="26291887"/>
                </a:lnTo>
                <a:lnTo>
                  <a:pt x="0" y="0"/>
                </a:lnTo>
                <a:close/>
              </a:path>
            </a:pathLst>
          </a:custGeom>
          <a:blipFill>
            <a:blip r:embed="rId3"/>
            <a:stretch>
              <a:fillRect/>
            </a:stretch>
          </a:blipFill>
        </p:spPr>
        <p:txBody>
          <a:bodyPr/>
          <a:lstStyle/>
          <a:p>
            <a:endParaRPr lang="en-US"/>
          </a:p>
        </p:txBody>
      </p:sp>
      <p:sp>
        <p:nvSpPr>
          <p:cNvPr id="4" name="Freeform 4"/>
          <p:cNvSpPr/>
          <p:nvPr/>
        </p:nvSpPr>
        <p:spPr>
          <a:xfrm rot="408396">
            <a:off x="7039498" y="1713914"/>
            <a:ext cx="4209004" cy="550997"/>
          </a:xfrm>
          <a:custGeom>
            <a:avLst/>
            <a:gdLst/>
            <a:ahLst/>
            <a:cxnLst/>
            <a:rect l="l" t="t" r="r" b="b"/>
            <a:pathLst>
              <a:path w="4209004" h="550997">
                <a:moveTo>
                  <a:pt x="0" y="0"/>
                </a:moveTo>
                <a:lnTo>
                  <a:pt x="4209004" y="0"/>
                </a:lnTo>
                <a:lnTo>
                  <a:pt x="4209004" y="550996"/>
                </a:lnTo>
                <a:lnTo>
                  <a:pt x="0" y="550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3001807" y="3015008"/>
            <a:ext cx="12932049" cy="6435086"/>
          </a:xfrm>
          <a:custGeom>
            <a:avLst/>
            <a:gdLst/>
            <a:ahLst/>
            <a:cxnLst/>
            <a:rect l="l" t="t" r="r" b="b"/>
            <a:pathLst>
              <a:path w="12932049" h="6435086">
                <a:moveTo>
                  <a:pt x="0" y="0"/>
                </a:moveTo>
                <a:lnTo>
                  <a:pt x="12932049" y="0"/>
                </a:lnTo>
                <a:lnTo>
                  <a:pt x="12932049" y="6435087"/>
                </a:lnTo>
                <a:lnTo>
                  <a:pt x="0" y="6435087"/>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2012097" y="16510"/>
            <a:ext cx="14096092" cy="1681481"/>
          </a:xfrm>
          <a:prstGeom prst="rect">
            <a:avLst/>
          </a:prstGeom>
        </p:spPr>
        <p:txBody>
          <a:bodyPr lIns="0" tIns="0" rIns="0" bIns="0" rtlCol="0" anchor="t">
            <a:spAutoFit/>
          </a:bodyPr>
          <a:lstStyle/>
          <a:p>
            <a:pPr algn="ctr">
              <a:lnSpc>
                <a:spcPts val="12319"/>
              </a:lnSpc>
              <a:spcBef>
                <a:spcPct val="0"/>
              </a:spcBef>
            </a:pPr>
            <a:r>
              <a:rPr lang="en-US" sz="8799" spc="211" dirty="0">
                <a:solidFill>
                  <a:srgbClr val="000000"/>
                </a:solidFill>
                <a:latin typeface="Ballpoint"/>
              </a:rPr>
              <a:t>Mongo DB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p:cNvSpPr/>
          <p:nvPr/>
        </p:nvSpPr>
        <p:spPr>
          <a:xfrm>
            <a:off x="2886861" y="784198"/>
            <a:ext cx="11778943" cy="8718604"/>
          </a:xfrm>
          <a:custGeom>
            <a:avLst/>
            <a:gdLst/>
            <a:ahLst/>
            <a:cxnLst/>
            <a:rect l="l" t="t" r="r" b="b"/>
            <a:pathLst>
              <a:path w="11778943" h="8718604">
                <a:moveTo>
                  <a:pt x="0" y="0"/>
                </a:moveTo>
                <a:lnTo>
                  <a:pt x="11778943" y="0"/>
                </a:lnTo>
                <a:lnTo>
                  <a:pt x="11778943" y="8718604"/>
                </a:lnTo>
                <a:lnTo>
                  <a:pt x="0" y="8718604"/>
                </a:lnTo>
                <a:lnTo>
                  <a:pt x="0" y="0"/>
                </a:lnTo>
                <a:close/>
              </a:path>
            </a:pathLst>
          </a:custGeom>
          <a:blipFill>
            <a:blip r:embed="rId3"/>
            <a:stretch>
              <a:fillRect/>
            </a:stretch>
          </a:blipFill>
        </p:spPr>
        <p:txBody>
          <a:bodyPr/>
          <a:lstStyle/>
          <a:p>
            <a:endParaRPr lang="en-US"/>
          </a:p>
        </p:txBody>
      </p:sp>
      <p:sp>
        <p:nvSpPr>
          <p:cNvPr id="4" name="Freeform 4"/>
          <p:cNvSpPr/>
          <p:nvPr/>
        </p:nvSpPr>
        <p:spPr>
          <a:xfrm>
            <a:off x="4347012" y="692523"/>
            <a:ext cx="1221893" cy="1219815"/>
          </a:xfrm>
          <a:custGeom>
            <a:avLst/>
            <a:gdLst/>
            <a:ahLst/>
            <a:cxnLst/>
            <a:rect l="l" t="t" r="r" b="b"/>
            <a:pathLst>
              <a:path w="1221893" h="1219815">
                <a:moveTo>
                  <a:pt x="0" y="0"/>
                </a:moveTo>
                <a:lnTo>
                  <a:pt x="1221893" y="0"/>
                </a:lnTo>
                <a:lnTo>
                  <a:pt x="1221893" y="1219815"/>
                </a:lnTo>
                <a:lnTo>
                  <a:pt x="0" y="1219815"/>
                </a:lnTo>
                <a:lnTo>
                  <a:pt x="0" y="0"/>
                </a:lnTo>
                <a:close/>
              </a:path>
            </a:pathLst>
          </a:custGeom>
          <a:blipFill>
            <a:blip r:embed="rId4"/>
            <a:stretch>
              <a:fillRect/>
            </a:stretch>
          </a:blipFill>
        </p:spPr>
        <p:txBody>
          <a:bodyPr/>
          <a:lstStyle/>
          <a:p>
            <a:endParaRPr lang="en-US"/>
          </a:p>
        </p:txBody>
      </p:sp>
      <p:sp>
        <p:nvSpPr>
          <p:cNvPr id="5" name="Freeform 5"/>
          <p:cNvSpPr/>
          <p:nvPr/>
        </p:nvSpPr>
        <p:spPr>
          <a:xfrm rot="-370152">
            <a:off x="13526054" y="1302091"/>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US"/>
          </a:p>
        </p:txBody>
      </p:sp>
      <p:sp>
        <p:nvSpPr>
          <p:cNvPr id="6" name="Freeform 6"/>
          <p:cNvSpPr/>
          <p:nvPr/>
        </p:nvSpPr>
        <p:spPr>
          <a:xfrm rot="620716">
            <a:off x="14311188" y="155526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flipH="1">
            <a:off x="13394065" y="6483655"/>
            <a:ext cx="6798738" cy="3065613"/>
          </a:xfrm>
          <a:custGeom>
            <a:avLst/>
            <a:gdLst/>
            <a:ahLst/>
            <a:cxnLst/>
            <a:rect l="l" t="t" r="r" b="b"/>
            <a:pathLst>
              <a:path w="6798738" h="3065613">
                <a:moveTo>
                  <a:pt x="6798738" y="0"/>
                </a:moveTo>
                <a:lnTo>
                  <a:pt x="0" y="0"/>
                </a:lnTo>
                <a:lnTo>
                  <a:pt x="0" y="3065612"/>
                </a:lnTo>
                <a:lnTo>
                  <a:pt x="6798738" y="3065612"/>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rot="7288952" flipH="1">
            <a:off x="-2370669" y="5054723"/>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5075333" y="4079951"/>
            <a:ext cx="8426207" cy="2098523"/>
          </a:xfrm>
          <a:prstGeom prst="rect">
            <a:avLst/>
          </a:prstGeom>
        </p:spPr>
        <p:txBody>
          <a:bodyPr lIns="0" tIns="0" rIns="0" bIns="0" rtlCol="0" anchor="t">
            <a:spAutoFit/>
          </a:bodyPr>
          <a:lstStyle/>
          <a:p>
            <a:pPr algn="ctr">
              <a:lnSpc>
                <a:spcPts val="3372"/>
              </a:lnSpc>
            </a:pPr>
            <a:endParaRPr/>
          </a:p>
          <a:p>
            <a:pPr algn="ctr">
              <a:lnSpc>
                <a:spcPts val="3372"/>
              </a:lnSpc>
            </a:pPr>
            <a:r>
              <a:rPr lang="en-US" sz="2574">
                <a:solidFill>
                  <a:srgbClr val="000000"/>
                </a:solidFill>
                <a:latin typeface="Dekko"/>
              </a:rPr>
              <a:t>Mongo DB compass digunakan Memasukan database akun mulai dari password,email,dan username masuk ke dalam database yang terdapat pada website Dream nest</a:t>
            </a:r>
          </a:p>
          <a:p>
            <a:pPr algn="ctr">
              <a:lnSpc>
                <a:spcPts val="3372"/>
              </a:lnSpc>
            </a:pPr>
            <a:endParaRPr lang="en-US" sz="2574">
              <a:solidFill>
                <a:srgbClr val="000000"/>
              </a:solidFill>
              <a:latin typeface="Dekko"/>
            </a:endParaRPr>
          </a:p>
        </p:txBody>
      </p:sp>
      <p:sp>
        <p:nvSpPr>
          <p:cNvPr id="10" name="TextBox 6">
            <a:extLst>
              <a:ext uri="{FF2B5EF4-FFF2-40B4-BE49-F238E27FC236}">
                <a16:creationId xmlns:a16="http://schemas.microsoft.com/office/drawing/2014/main" id="{9BA8D359-9C44-8990-5412-A516C41E9540}"/>
              </a:ext>
            </a:extLst>
          </p:cNvPr>
          <p:cNvSpPr txBox="1"/>
          <p:nvPr/>
        </p:nvSpPr>
        <p:spPr>
          <a:xfrm>
            <a:off x="2095954" y="1591334"/>
            <a:ext cx="14096092" cy="1681481"/>
          </a:xfrm>
          <a:prstGeom prst="rect">
            <a:avLst/>
          </a:prstGeom>
        </p:spPr>
        <p:txBody>
          <a:bodyPr lIns="0" tIns="0" rIns="0" bIns="0" rtlCol="0" anchor="t">
            <a:spAutoFit/>
          </a:bodyPr>
          <a:lstStyle/>
          <a:p>
            <a:pPr algn="ctr">
              <a:lnSpc>
                <a:spcPts val="12319"/>
              </a:lnSpc>
              <a:spcBef>
                <a:spcPct val="0"/>
              </a:spcBef>
            </a:pPr>
            <a:r>
              <a:rPr lang="en-US" sz="8799" spc="211" dirty="0">
                <a:solidFill>
                  <a:srgbClr val="000000"/>
                </a:solidFill>
                <a:latin typeface="Ballpoint"/>
              </a:rPr>
              <a:t>Mongo DB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5DF82-1A97-E725-40EF-9C5A2A3F1F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F6FBC0-26A6-C854-9DC3-926300F62EE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a:extLst>
              <a:ext uri="{FF2B5EF4-FFF2-40B4-BE49-F238E27FC236}">
                <a16:creationId xmlns:a16="http://schemas.microsoft.com/office/drawing/2014/main" id="{2DE6604F-2090-0774-B170-ADE6B2F6CC4A}"/>
              </a:ext>
            </a:extLst>
          </p:cNvPr>
          <p:cNvSpPr/>
          <p:nvPr/>
        </p:nvSpPr>
        <p:spPr>
          <a:xfrm>
            <a:off x="-55677" y="-448216"/>
            <a:ext cx="17177461" cy="12013656"/>
          </a:xfrm>
          <a:custGeom>
            <a:avLst/>
            <a:gdLst/>
            <a:ahLst/>
            <a:cxnLst/>
            <a:rect l="l" t="t" r="r" b="b"/>
            <a:pathLst>
              <a:path w="17177461" h="12013656">
                <a:moveTo>
                  <a:pt x="0" y="0"/>
                </a:moveTo>
                <a:lnTo>
                  <a:pt x="17177461" y="0"/>
                </a:lnTo>
                <a:lnTo>
                  <a:pt x="17177461" y="12013656"/>
                </a:lnTo>
                <a:lnTo>
                  <a:pt x="0" y="12013656"/>
                </a:lnTo>
                <a:lnTo>
                  <a:pt x="0" y="0"/>
                </a:lnTo>
                <a:close/>
              </a:path>
            </a:pathLst>
          </a:custGeom>
          <a:blipFill>
            <a:blip r:embed="rId3"/>
            <a:stretch>
              <a:fillRect t="-2916" b="-2916"/>
            </a:stretch>
          </a:blipFill>
        </p:spPr>
        <p:txBody>
          <a:bodyPr/>
          <a:lstStyle/>
          <a:p>
            <a:endParaRPr lang="en-US"/>
          </a:p>
        </p:txBody>
      </p:sp>
      <p:sp>
        <p:nvSpPr>
          <p:cNvPr id="4" name="Freeform 4">
            <a:extLst>
              <a:ext uri="{FF2B5EF4-FFF2-40B4-BE49-F238E27FC236}">
                <a16:creationId xmlns:a16="http://schemas.microsoft.com/office/drawing/2014/main" id="{79ED529E-BB4A-A41B-62B3-DC0DD1898D2B}"/>
              </a:ext>
            </a:extLst>
          </p:cNvPr>
          <p:cNvSpPr/>
          <p:nvPr/>
        </p:nvSpPr>
        <p:spPr>
          <a:xfrm>
            <a:off x="8319133" y="-290679"/>
            <a:ext cx="1221893" cy="1219815"/>
          </a:xfrm>
          <a:custGeom>
            <a:avLst/>
            <a:gdLst/>
            <a:ahLst/>
            <a:cxnLst/>
            <a:rect l="l" t="t" r="r" b="b"/>
            <a:pathLst>
              <a:path w="1221893" h="1219815">
                <a:moveTo>
                  <a:pt x="0" y="0"/>
                </a:moveTo>
                <a:lnTo>
                  <a:pt x="1221894" y="0"/>
                </a:lnTo>
                <a:lnTo>
                  <a:pt x="1221894" y="1219815"/>
                </a:lnTo>
                <a:lnTo>
                  <a:pt x="0" y="121981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794AFD8A-7222-ADCB-76F3-F7D015CECD4A}"/>
              </a:ext>
            </a:extLst>
          </p:cNvPr>
          <p:cNvSpPr/>
          <p:nvPr/>
        </p:nvSpPr>
        <p:spPr>
          <a:xfrm rot="-370152">
            <a:off x="14253260" y="578077"/>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US"/>
          </a:p>
        </p:txBody>
      </p:sp>
      <p:sp>
        <p:nvSpPr>
          <p:cNvPr id="6" name="Freeform 6">
            <a:extLst>
              <a:ext uri="{FF2B5EF4-FFF2-40B4-BE49-F238E27FC236}">
                <a16:creationId xmlns:a16="http://schemas.microsoft.com/office/drawing/2014/main" id="{1E9D3235-B56E-66D8-7A47-8CF10D8391A1}"/>
              </a:ext>
            </a:extLst>
          </p:cNvPr>
          <p:cNvSpPr/>
          <p:nvPr/>
        </p:nvSpPr>
        <p:spPr>
          <a:xfrm rot="620716">
            <a:off x="15038394" y="71742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61843A08-C04C-8D25-35D9-DB5F29CE78B0}"/>
              </a:ext>
            </a:extLst>
          </p:cNvPr>
          <p:cNvSpPr/>
          <p:nvPr/>
        </p:nvSpPr>
        <p:spPr>
          <a:xfrm flipH="1">
            <a:off x="16771180" y="8462796"/>
            <a:ext cx="3528446" cy="1591008"/>
          </a:xfrm>
          <a:custGeom>
            <a:avLst/>
            <a:gdLst/>
            <a:ahLst/>
            <a:cxnLst/>
            <a:rect l="l" t="t" r="r" b="b"/>
            <a:pathLst>
              <a:path w="3528446" h="1591008">
                <a:moveTo>
                  <a:pt x="3528446" y="0"/>
                </a:moveTo>
                <a:lnTo>
                  <a:pt x="0" y="0"/>
                </a:lnTo>
                <a:lnTo>
                  <a:pt x="0" y="1591008"/>
                </a:lnTo>
                <a:lnTo>
                  <a:pt x="3528446" y="1591008"/>
                </a:lnTo>
                <a:lnTo>
                  <a:pt x="352844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7F053EC0-7B46-7B0D-58E8-49580C6A30DE}"/>
              </a:ext>
            </a:extLst>
          </p:cNvPr>
          <p:cNvSpPr/>
          <p:nvPr/>
        </p:nvSpPr>
        <p:spPr>
          <a:xfrm rot="7288952" flipH="1">
            <a:off x="-3157045" y="7725276"/>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0DF62E6A-934B-AB88-C3B1-57BB293762C2}"/>
              </a:ext>
            </a:extLst>
          </p:cNvPr>
          <p:cNvSpPr txBox="1"/>
          <p:nvPr/>
        </p:nvSpPr>
        <p:spPr>
          <a:xfrm>
            <a:off x="2590800" y="3073712"/>
            <a:ext cx="13429208" cy="6061339"/>
          </a:xfrm>
          <a:prstGeom prst="rect">
            <a:avLst/>
          </a:prstGeom>
        </p:spPr>
        <p:txBody>
          <a:bodyPr lIns="0" tIns="0" rIns="0" bIns="0" rtlCol="0" anchor="t">
            <a:spAutoFit/>
          </a:bodyPr>
          <a:lstStyle/>
          <a:p>
            <a:pPr algn="just">
              <a:lnSpc>
                <a:spcPts val="2892"/>
              </a:lnSpc>
            </a:pPr>
            <a:r>
              <a:rPr lang="en-US" sz="3200" spc="243" dirty="0">
                <a:solidFill>
                  <a:srgbClr val="000000"/>
                </a:solidFill>
                <a:latin typeface="Montserrat Light Bold"/>
              </a:rPr>
              <a:t>Fitur-</a:t>
            </a:r>
            <a:r>
              <a:rPr lang="en-US" sz="3200" spc="243" dirty="0" err="1">
                <a:solidFill>
                  <a:srgbClr val="000000"/>
                </a:solidFill>
                <a:latin typeface="Montserrat Light Bold"/>
              </a:rPr>
              <a:t>fitur</a:t>
            </a:r>
            <a:r>
              <a:rPr lang="en-US" sz="3200" spc="243" dirty="0">
                <a:solidFill>
                  <a:srgbClr val="000000"/>
                </a:solidFill>
                <a:latin typeface="Montserrat Light Bold"/>
              </a:rPr>
              <a:t> </a:t>
            </a:r>
            <a:r>
              <a:rPr lang="en-US" sz="3200" spc="243" dirty="0" err="1">
                <a:solidFill>
                  <a:srgbClr val="000000"/>
                </a:solidFill>
                <a:latin typeface="Montserrat Light Bold"/>
              </a:rPr>
              <a:t>utama</a:t>
            </a:r>
            <a:r>
              <a:rPr lang="en-US" sz="3200" spc="243" dirty="0">
                <a:solidFill>
                  <a:srgbClr val="000000"/>
                </a:solidFill>
                <a:latin typeface="Montserrat Light Bold"/>
              </a:rPr>
              <a:t> yang </a:t>
            </a:r>
            <a:r>
              <a:rPr lang="en-US" sz="3200" spc="243" dirty="0" err="1">
                <a:solidFill>
                  <a:srgbClr val="000000"/>
                </a:solidFill>
                <a:latin typeface="Montserrat Light Bold"/>
              </a:rPr>
              <a:t>penting</a:t>
            </a:r>
            <a:r>
              <a:rPr lang="en-US" sz="3200" spc="243" dirty="0">
                <a:solidFill>
                  <a:srgbClr val="000000"/>
                </a:solidFill>
                <a:latin typeface="Montserrat Light Bold"/>
              </a:rPr>
              <a:t> </a:t>
            </a:r>
            <a:r>
              <a:rPr lang="en-US" sz="3200" spc="243" dirty="0" err="1">
                <a:solidFill>
                  <a:srgbClr val="000000"/>
                </a:solidFill>
                <a:latin typeface="Montserrat Light Bold"/>
              </a:rPr>
              <a:t>digunakan</a:t>
            </a:r>
            <a:r>
              <a:rPr lang="en-US" sz="3200" spc="243" dirty="0">
                <a:solidFill>
                  <a:srgbClr val="000000"/>
                </a:solidFill>
                <a:latin typeface="Montserrat Light Bold"/>
              </a:rPr>
              <a:t> </a:t>
            </a:r>
            <a:r>
              <a:rPr lang="en-US" sz="3200" spc="243" dirty="0" err="1">
                <a:solidFill>
                  <a:srgbClr val="000000"/>
                </a:solidFill>
                <a:latin typeface="Montserrat Light Bold"/>
              </a:rPr>
              <a:t>seperti</a:t>
            </a:r>
            <a:r>
              <a:rPr lang="en-US" sz="3200" spc="243" dirty="0">
                <a:solidFill>
                  <a:srgbClr val="000000"/>
                </a:solidFill>
                <a:latin typeface="Montserrat Light Bold"/>
              </a:rPr>
              <a:t> </a:t>
            </a:r>
            <a:r>
              <a:rPr lang="en-US" sz="3200" spc="243" dirty="0" err="1">
                <a:solidFill>
                  <a:srgbClr val="000000"/>
                </a:solidFill>
                <a:latin typeface="Montserrat Light Bold"/>
              </a:rPr>
              <a:t>kemampuan</a:t>
            </a:r>
            <a:r>
              <a:rPr lang="en-US" sz="3200" spc="243" dirty="0">
                <a:solidFill>
                  <a:srgbClr val="000000"/>
                </a:solidFill>
                <a:latin typeface="Montserrat Light Bold"/>
              </a:rPr>
              <a:t> </a:t>
            </a:r>
            <a:r>
              <a:rPr lang="en-US" sz="3200" spc="243" dirty="0" err="1">
                <a:solidFill>
                  <a:srgbClr val="000000"/>
                </a:solidFill>
                <a:latin typeface="Montserrat Light Bold"/>
              </a:rPr>
              <a:t>untuk</a:t>
            </a:r>
            <a:r>
              <a:rPr lang="en-US" sz="3200" spc="243" dirty="0">
                <a:solidFill>
                  <a:srgbClr val="000000"/>
                </a:solidFill>
                <a:latin typeface="Montserrat Light Bold"/>
              </a:rPr>
              <a:t> </a:t>
            </a:r>
            <a:r>
              <a:rPr lang="en-US" sz="3200" spc="243" dirty="0" err="1">
                <a:solidFill>
                  <a:srgbClr val="000000"/>
                </a:solidFill>
                <a:latin typeface="Montserrat Light Bold"/>
              </a:rPr>
              <a:t>penyimpan</a:t>
            </a:r>
            <a:r>
              <a:rPr lang="en-US" sz="3200" spc="243" dirty="0">
                <a:solidFill>
                  <a:srgbClr val="000000"/>
                </a:solidFill>
                <a:latin typeface="Montserrat Light Bold"/>
              </a:rPr>
              <a:t>, </a:t>
            </a:r>
          </a:p>
          <a:p>
            <a:pPr algn="just">
              <a:lnSpc>
                <a:spcPts val="2892"/>
              </a:lnSpc>
            </a:pPr>
            <a:r>
              <a:rPr lang="en-US" sz="3200" spc="243" dirty="0" err="1">
                <a:solidFill>
                  <a:srgbClr val="000000"/>
                </a:solidFill>
                <a:latin typeface="Montserrat Light Bold"/>
              </a:rPr>
              <a:t>mengubah</a:t>
            </a:r>
            <a:r>
              <a:rPr lang="en-US" sz="3200" spc="243" dirty="0">
                <a:solidFill>
                  <a:srgbClr val="000000"/>
                </a:solidFill>
                <a:latin typeface="Montserrat Light Bold"/>
              </a:rPr>
              <a:t>, dan </a:t>
            </a:r>
            <a:r>
              <a:rPr lang="en-US" sz="3200" spc="243" dirty="0" err="1">
                <a:solidFill>
                  <a:srgbClr val="000000"/>
                </a:solidFill>
                <a:latin typeface="Montserrat Light Bold"/>
              </a:rPr>
              <a:t>menghapus</a:t>
            </a:r>
            <a:r>
              <a:rPr lang="en-US" sz="3200" spc="243" dirty="0">
                <a:solidFill>
                  <a:srgbClr val="000000"/>
                </a:solidFill>
                <a:latin typeface="Montserrat Light Bold"/>
              </a:rPr>
              <a:t> </a:t>
            </a:r>
            <a:r>
              <a:rPr lang="en-US" sz="3200" spc="243" dirty="0" err="1">
                <a:solidFill>
                  <a:srgbClr val="000000"/>
                </a:solidFill>
                <a:latin typeface="Montserrat Light Bold"/>
              </a:rPr>
              <a:t>catatan</a:t>
            </a:r>
            <a:r>
              <a:rPr lang="en-US" sz="3200" spc="243" dirty="0">
                <a:solidFill>
                  <a:srgbClr val="000000"/>
                </a:solidFill>
                <a:latin typeface="Montserrat Light Bold"/>
              </a:rPr>
              <a:t>, </a:t>
            </a:r>
            <a:r>
              <a:rPr lang="en-US" sz="3200" spc="243" dirty="0" err="1">
                <a:solidFill>
                  <a:srgbClr val="000000"/>
                </a:solidFill>
                <a:latin typeface="Montserrat Light Bold"/>
              </a:rPr>
              <a:t>fitur-fitur</a:t>
            </a:r>
            <a:r>
              <a:rPr lang="en-US" sz="3200" spc="243" dirty="0">
                <a:solidFill>
                  <a:srgbClr val="000000"/>
                </a:solidFill>
                <a:latin typeface="Montserrat Light Bold"/>
              </a:rPr>
              <a:t> </a:t>
            </a:r>
            <a:r>
              <a:rPr lang="en-US" sz="3200" spc="243" dirty="0" err="1">
                <a:solidFill>
                  <a:srgbClr val="000000"/>
                </a:solidFill>
                <a:latin typeface="Montserrat Light Bold"/>
              </a:rPr>
              <a:t>ini</a:t>
            </a:r>
            <a:r>
              <a:rPr lang="en-US" sz="3200" spc="243" dirty="0">
                <a:solidFill>
                  <a:srgbClr val="000000"/>
                </a:solidFill>
                <a:latin typeface="Montserrat Light Bold"/>
              </a:rPr>
              <a:t> </a:t>
            </a:r>
            <a:r>
              <a:rPr lang="en-US" sz="3200" spc="243" dirty="0" err="1">
                <a:solidFill>
                  <a:srgbClr val="000000"/>
                </a:solidFill>
                <a:latin typeface="Montserrat Light Bold"/>
              </a:rPr>
              <a:t>memungkinkan</a:t>
            </a:r>
            <a:r>
              <a:rPr lang="en-US" sz="3200" spc="243" dirty="0">
                <a:solidFill>
                  <a:srgbClr val="000000"/>
                </a:solidFill>
                <a:latin typeface="Montserrat Light Bold"/>
              </a:rPr>
              <a:t> </a:t>
            </a:r>
            <a:r>
              <a:rPr lang="en-US" sz="3200" spc="243" dirty="0" err="1">
                <a:solidFill>
                  <a:srgbClr val="000000"/>
                </a:solidFill>
                <a:latin typeface="Montserrat Light Bold"/>
              </a:rPr>
              <a:t>pengguna</a:t>
            </a:r>
            <a:r>
              <a:rPr lang="en-US" sz="3200" spc="243" dirty="0">
                <a:solidFill>
                  <a:srgbClr val="000000"/>
                </a:solidFill>
                <a:latin typeface="Montserrat Light Bold"/>
              </a:rPr>
              <a:t> </a:t>
            </a:r>
            <a:r>
              <a:rPr lang="en-US" sz="3200" spc="243" dirty="0" err="1">
                <a:solidFill>
                  <a:srgbClr val="000000"/>
                </a:solidFill>
                <a:latin typeface="Montserrat Light Bold"/>
              </a:rPr>
              <a:t>untuk</a:t>
            </a:r>
            <a:r>
              <a:rPr lang="en-US" sz="3200" spc="243" dirty="0">
                <a:solidFill>
                  <a:srgbClr val="000000"/>
                </a:solidFill>
                <a:latin typeface="Montserrat Light Bold"/>
              </a:rPr>
              <a:t> </a:t>
            </a:r>
          </a:p>
          <a:p>
            <a:pPr algn="just">
              <a:lnSpc>
                <a:spcPts val="3272"/>
              </a:lnSpc>
            </a:pPr>
            <a:r>
              <a:rPr lang="en-US" sz="3200" spc="275" dirty="0" err="1">
                <a:solidFill>
                  <a:srgbClr val="000000"/>
                </a:solidFill>
                <a:latin typeface="Montserrat Light Bold"/>
              </a:rPr>
              <a:t>membuat</a:t>
            </a:r>
            <a:r>
              <a:rPr lang="en-US" sz="3200" spc="275" dirty="0">
                <a:solidFill>
                  <a:srgbClr val="000000"/>
                </a:solidFill>
                <a:latin typeface="Montserrat Light Bold"/>
              </a:rPr>
              <a:t> dan </a:t>
            </a:r>
            <a:r>
              <a:rPr lang="en-US" sz="3200" spc="275" dirty="0" err="1">
                <a:solidFill>
                  <a:srgbClr val="000000"/>
                </a:solidFill>
                <a:latin typeface="Montserrat Light Bold"/>
              </a:rPr>
              <a:t>mengatur</a:t>
            </a:r>
            <a:r>
              <a:rPr lang="en-US" sz="3200" spc="275" dirty="0">
                <a:solidFill>
                  <a:srgbClr val="000000"/>
                </a:solidFill>
                <a:latin typeface="Montserrat Light Bold"/>
              </a:rPr>
              <a:t> </a:t>
            </a:r>
            <a:r>
              <a:rPr lang="en-US" sz="3200" spc="275" dirty="0" err="1">
                <a:solidFill>
                  <a:srgbClr val="000000"/>
                </a:solidFill>
                <a:latin typeface="Montserrat Light Bold"/>
              </a:rPr>
              <a:t>catatan</a:t>
            </a:r>
            <a:r>
              <a:rPr lang="en-US" sz="3200" spc="275" dirty="0">
                <a:solidFill>
                  <a:srgbClr val="000000"/>
                </a:solidFill>
                <a:latin typeface="Montserrat Light Bold"/>
              </a:rPr>
              <a:t> </a:t>
            </a:r>
            <a:r>
              <a:rPr lang="en-US" sz="3200" spc="275" dirty="0" err="1">
                <a:solidFill>
                  <a:srgbClr val="000000"/>
                </a:solidFill>
                <a:latin typeface="Montserrat Light Bold"/>
              </a:rPr>
              <a:t>mereka</a:t>
            </a:r>
            <a:r>
              <a:rPr lang="en-US" sz="3200" spc="275" dirty="0">
                <a:solidFill>
                  <a:srgbClr val="000000"/>
                </a:solidFill>
                <a:latin typeface="Montserrat Light Bold"/>
              </a:rPr>
              <a:t> </a:t>
            </a:r>
            <a:r>
              <a:rPr lang="en-US" sz="3200" spc="275" dirty="0" err="1">
                <a:solidFill>
                  <a:srgbClr val="000000"/>
                </a:solidFill>
                <a:latin typeface="Montserrat Light Bold"/>
              </a:rPr>
              <a:t>sesuai</a:t>
            </a:r>
            <a:r>
              <a:rPr lang="en-US" sz="3200" spc="275" dirty="0">
                <a:solidFill>
                  <a:srgbClr val="000000"/>
                </a:solidFill>
                <a:latin typeface="Montserrat Light Bold"/>
              </a:rPr>
              <a:t> </a:t>
            </a:r>
            <a:r>
              <a:rPr lang="en-US" sz="3200" spc="275" dirty="0" err="1">
                <a:solidFill>
                  <a:srgbClr val="000000"/>
                </a:solidFill>
                <a:latin typeface="Montserrat Light Bold"/>
              </a:rPr>
              <a:t>kebutuhan</a:t>
            </a:r>
            <a:r>
              <a:rPr lang="en-US" sz="3200" spc="275" dirty="0">
                <a:solidFill>
                  <a:srgbClr val="000000"/>
                </a:solidFill>
                <a:latin typeface="Montserrat Light Bold"/>
              </a:rPr>
              <a:t>. </a:t>
            </a:r>
            <a:r>
              <a:rPr lang="en-US" sz="3200" spc="275" dirty="0" err="1">
                <a:solidFill>
                  <a:srgbClr val="000000"/>
                </a:solidFill>
                <a:latin typeface="Montserrat Light Bold"/>
              </a:rPr>
              <a:t>Pengguna</a:t>
            </a:r>
            <a:r>
              <a:rPr lang="en-US" sz="3200" spc="275" dirty="0">
                <a:solidFill>
                  <a:srgbClr val="000000"/>
                </a:solidFill>
                <a:latin typeface="Montserrat Light Bold"/>
              </a:rPr>
              <a:t> juga </a:t>
            </a:r>
            <a:r>
              <a:rPr lang="en-US" sz="3200" spc="275" dirty="0" err="1">
                <a:solidFill>
                  <a:srgbClr val="000000"/>
                </a:solidFill>
                <a:latin typeface="Montserrat Light Bold"/>
              </a:rPr>
              <a:t>mengharapkan</a:t>
            </a:r>
            <a:r>
              <a:rPr lang="en-US" sz="3200" spc="275" dirty="0">
                <a:solidFill>
                  <a:srgbClr val="000000"/>
                </a:solidFill>
                <a:latin typeface="Montserrat Light Bold"/>
              </a:rPr>
              <a:t> </a:t>
            </a:r>
          </a:p>
          <a:p>
            <a:pPr algn="just">
              <a:lnSpc>
                <a:spcPts val="2892"/>
              </a:lnSpc>
            </a:pPr>
            <a:r>
              <a:rPr lang="en-US" sz="3200" spc="243" dirty="0" err="1">
                <a:solidFill>
                  <a:srgbClr val="000000"/>
                </a:solidFill>
                <a:latin typeface="Montserrat Light Bold"/>
              </a:rPr>
              <a:t>adanya</a:t>
            </a:r>
            <a:r>
              <a:rPr lang="en-US" sz="3200" spc="243" dirty="0">
                <a:solidFill>
                  <a:srgbClr val="000000"/>
                </a:solidFill>
                <a:latin typeface="Montserrat Light Bold"/>
              </a:rPr>
              <a:t> </a:t>
            </a:r>
            <a:r>
              <a:rPr lang="en-US" sz="3200" spc="243" dirty="0" err="1">
                <a:solidFill>
                  <a:srgbClr val="000000"/>
                </a:solidFill>
                <a:latin typeface="Montserrat Light Bold"/>
              </a:rPr>
              <a:t>kemudahan</a:t>
            </a:r>
            <a:r>
              <a:rPr lang="en-US" sz="3200" spc="243" dirty="0">
                <a:solidFill>
                  <a:srgbClr val="000000"/>
                </a:solidFill>
                <a:latin typeface="Montserrat Light Bold"/>
              </a:rPr>
              <a:t> </a:t>
            </a:r>
            <a:r>
              <a:rPr lang="en-US" sz="3200" spc="243" dirty="0" err="1">
                <a:solidFill>
                  <a:srgbClr val="000000"/>
                </a:solidFill>
                <a:latin typeface="Montserrat Light Bold"/>
              </a:rPr>
              <a:t>dalam</a:t>
            </a:r>
            <a:r>
              <a:rPr lang="en-US" sz="3200" spc="243" dirty="0">
                <a:solidFill>
                  <a:srgbClr val="000000"/>
                </a:solidFill>
                <a:latin typeface="Montserrat Light Bold"/>
              </a:rPr>
              <a:t> </a:t>
            </a:r>
            <a:r>
              <a:rPr lang="en-US" sz="3200" spc="243" dirty="0" err="1">
                <a:solidFill>
                  <a:srgbClr val="000000"/>
                </a:solidFill>
                <a:latin typeface="Montserrat Light Bold"/>
              </a:rPr>
              <a:t>mengedit</a:t>
            </a:r>
            <a:r>
              <a:rPr lang="en-US" sz="3200" spc="243" dirty="0">
                <a:solidFill>
                  <a:srgbClr val="000000"/>
                </a:solidFill>
                <a:latin typeface="Montserrat Light Bold"/>
              </a:rPr>
              <a:t> </a:t>
            </a:r>
            <a:r>
              <a:rPr lang="en-US" sz="3200" spc="243" dirty="0" err="1">
                <a:solidFill>
                  <a:srgbClr val="000000"/>
                </a:solidFill>
                <a:latin typeface="Montserrat Light Bold"/>
              </a:rPr>
              <a:t>catatan</a:t>
            </a:r>
            <a:r>
              <a:rPr lang="en-US" sz="3200" spc="243" dirty="0">
                <a:solidFill>
                  <a:srgbClr val="000000"/>
                </a:solidFill>
                <a:latin typeface="Montserrat Light Bold"/>
              </a:rPr>
              <a:t> yang </a:t>
            </a:r>
            <a:r>
              <a:rPr lang="en-US" sz="3200" spc="243" dirty="0" err="1">
                <a:solidFill>
                  <a:srgbClr val="000000"/>
                </a:solidFill>
                <a:latin typeface="Montserrat Light Bold"/>
              </a:rPr>
              <a:t>sudah</a:t>
            </a:r>
            <a:r>
              <a:rPr lang="en-US" sz="3200" spc="243" dirty="0">
                <a:solidFill>
                  <a:srgbClr val="000000"/>
                </a:solidFill>
                <a:latin typeface="Montserrat Light Bold"/>
              </a:rPr>
              <a:t> </a:t>
            </a:r>
            <a:r>
              <a:rPr lang="en-US" sz="3200" spc="243" dirty="0" err="1">
                <a:solidFill>
                  <a:srgbClr val="000000"/>
                </a:solidFill>
                <a:latin typeface="Montserrat Light Bold"/>
              </a:rPr>
              <a:t>ada</a:t>
            </a:r>
            <a:r>
              <a:rPr lang="en-US" sz="3200" spc="243" dirty="0">
                <a:solidFill>
                  <a:srgbClr val="000000"/>
                </a:solidFill>
                <a:latin typeface="Montserrat Light Bold"/>
              </a:rPr>
              <a:t> dan </a:t>
            </a:r>
            <a:r>
              <a:rPr lang="en-US" sz="3200" spc="243" dirty="0" err="1">
                <a:solidFill>
                  <a:srgbClr val="000000"/>
                </a:solidFill>
                <a:latin typeface="Montserrat Light Bold"/>
              </a:rPr>
              <a:t>menghapus</a:t>
            </a:r>
            <a:r>
              <a:rPr lang="en-US" sz="3200" spc="243" dirty="0">
                <a:solidFill>
                  <a:srgbClr val="000000"/>
                </a:solidFill>
                <a:latin typeface="Montserrat Light Bold"/>
              </a:rPr>
              <a:t> </a:t>
            </a:r>
            <a:r>
              <a:rPr lang="en-US" sz="3200" spc="243" dirty="0" err="1">
                <a:solidFill>
                  <a:srgbClr val="000000"/>
                </a:solidFill>
                <a:latin typeface="Montserrat Light Bold"/>
              </a:rPr>
              <a:t>catatan</a:t>
            </a:r>
            <a:r>
              <a:rPr lang="en-US" sz="3200" spc="243" dirty="0">
                <a:solidFill>
                  <a:srgbClr val="000000"/>
                </a:solidFill>
                <a:latin typeface="Montserrat Light Bold"/>
              </a:rPr>
              <a:t> yang </a:t>
            </a:r>
          </a:p>
          <a:p>
            <a:pPr algn="just">
              <a:lnSpc>
                <a:spcPts val="2892"/>
              </a:lnSpc>
            </a:pPr>
            <a:r>
              <a:rPr lang="en-US" sz="3200" spc="243" dirty="0" err="1">
                <a:solidFill>
                  <a:srgbClr val="000000"/>
                </a:solidFill>
                <a:latin typeface="Montserrat Light Bold"/>
              </a:rPr>
              <a:t>tidak</a:t>
            </a:r>
            <a:r>
              <a:rPr lang="en-US" sz="3200" spc="243" dirty="0">
                <a:solidFill>
                  <a:srgbClr val="000000"/>
                </a:solidFill>
                <a:latin typeface="Montserrat Light Bold"/>
              </a:rPr>
              <a:t> </a:t>
            </a:r>
            <a:r>
              <a:rPr lang="en-US" sz="3200" spc="243" dirty="0" err="1">
                <a:solidFill>
                  <a:srgbClr val="000000"/>
                </a:solidFill>
                <a:latin typeface="Montserrat Light Bold"/>
              </a:rPr>
              <a:t>lagi</a:t>
            </a:r>
            <a:r>
              <a:rPr lang="en-US" sz="3200" spc="243" dirty="0">
                <a:solidFill>
                  <a:srgbClr val="000000"/>
                </a:solidFill>
                <a:latin typeface="Montserrat Light Bold"/>
              </a:rPr>
              <a:t> </a:t>
            </a:r>
            <a:r>
              <a:rPr lang="en-US" sz="3200" spc="243" dirty="0" err="1">
                <a:solidFill>
                  <a:srgbClr val="000000"/>
                </a:solidFill>
                <a:latin typeface="Montserrat Light Bold"/>
              </a:rPr>
              <a:t>relevan.dibuat</a:t>
            </a:r>
            <a:r>
              <a:rPr lang="en-US" sz="3200" spc="243" dirty="0">
                <a:solidFill>
                  <a:srgbClr val="000000"/>
                </a:solidFill>
                <a:latin typeface="Montserrat Light Bold"/>
              </a:rPr>
              <a:t>. Website </a:t>
            </a:r>
            <a:r>
              <a:rPr lang="en-US" sz="3200" spc="243" dirty="0" err="1">
                <a:solidFill>
                  <a:srgbClr val="000000"/>
                </a:solidFill>
                <a:latin typeface="Montserrat Light Bold"/>
              </a:rPr>
              <a:t>ini</a:t>
            </a:r>
            <a:r>
              <a:rPr lang="en-US" sz="3200" spc="243" dirty="0">
                <a:solidFill>
                  <a:srgbClr val="000000"/>
                </a:solidFill>
                <a:latin typeface="Montserrat Light Bold"/>
              </a:rPr>
              <a:t> juga </a:t>
            </a:r>
            <a:r>
              <a:rPr lang="en-US" sz="3200" spc="243" dirty="0" err="1">
                <a:solidFill>
                  <a:srgbClr val="000000"/>
                </a:solidFill>
                <a:latin typeface="Montserrat Light Bold"/>
              </a:rPr>
              <a:t>dilengkapi</a:t>
            </a:r>
            <a:r>
              <a:rPr lang="en-US" sz="3200" spc="243" dirty="0">
                <a:solidFill>
                  <a:srgbClr val="000000"/>
                </a:solidFill>
                <a:latin typeface="Montserrat Light Bold"/>
              </a:rPr>
              <a:t> </a:t>
            </a:r>
            <a:r>
              <a:rPr lang="en-US" sz="3200" spc="243" dirty="0" err="1">
                <a:solidFill>
                  <a:srgbClr val="000000"/>
                </a:solidFill>
                <a:latin typeface="Montserrat Light Bold"/>
              </a:rPr>
              <a:t>dengan</a:t>
            </a:r>
            <a:r>
              <a:rPr lang="en-US" sz="3200" spc="243" dirty="0">
                <a:solidFill>
                  <a:srgbClr val="000000"/>
                </a:solidFill>
                <a:latin typeface="Montserrat Light Bold"/>
              </a:rPr>
              <a:t> </a:t>
            </a:r>
            <a:r>
              <a:rPr lang="en-US" sz="3200" spc="243" dirty="0" err="1">
                <a:solidFill>
                  <a:srgbClr val="000000"/>
                </a:solidFill>
                <a:latin typeface="Montserrat Light Bold"/>
              </a:rPr>
              <a:t>keamanan</a:t>
            </a:r>
            <a:r>
              <a:rPr lang="en-US" sz="3200" spc="243" dirty="0">
                <a:solidFill>
                  <a:srgbClr val="000000"/>
                </a:solidFill>
                <a:latin typeface="Montserrat Light Bold"/>
              </a:rPr>
              <a:t> dan </a:t>
            </a:r>
            <a:r>
              <a:rPr lang="en-US" sz="3200" spc="243" dirty="0" err="1">
                <a:solidFill>
                  <a:srgbClr val="000000"/>
                </a:solidFill>
                <a:latin typeface="Montserrat Light Bold"/>
              </a:rPr>
              <a:t>kerahasiaan</a:t>
            </a:r>
            <a:r>
              <a:rPr lang="en-US" sz="3200" spc="243" dirty="0">
                <a:solidFill>
                  <a:srgbClr val="000000"/>
                </a:solidFill>
                <a:latin typeface="Montserrat Light Bold"/>
              </a:rPr>
              <a:t> </a:t>
            </a:r>
          </a:p>
          <a:p>
            <a:pPr algn="just">
              <a:lnSpc>
                <a:spcPts val="2892"/>
              </a:lnSpc>
            </a:pPr>
            <a:r>
              <a:rPr lang="en-US" sz="3200" spc="243" dirty="0" err="1">
                <a:solidFill>
                  <a:srgbClr val="000000"/>
                </a:solidFill>
                <a:latin typeface="Montserrat Light Bold"/>
              </a:rPr>
              <a:t>pengguna</a:t>
            </a:r>
            <a:r>
              <a:rPr lang="en-US" sz="3200" spc="243" dirty="0">
                <a:solidFill>
                  <a:srgbClr val="000000"/>
                </a:solidFill>
                <a:latin typeface="Montserrat Light Bold"/>
              </a:rPr>
              <a:t> .Dan juga pada </a:t>
            </a:r>
            <a:r>
              <a:rPr lang="en-US" sz="3200" spc="243" dirty="0" err="1">
                <a:solidFill>
                  <a:srgbClr val="000000"/>
                </a:solidFill>
                <a:latin typeface="Montserrat Light Bold"/>
              </a:rPr>
              <a:t>penyimpanan</a:t>
            </a:r>
            <a:r>
              <a:rPr lang="en-US" sz="3200" spc="243" dirty="0">
                <a:solidFill>
                  <a:srgbClr val="000000"/>
                </a:solidFill>
                <a:latin typeface="Montserrat Light Bold"/>
              </a:rPr>
              <a:t> </a:t>
            </a:r>
            <a:r>
              <a:rPr lang="en-US" sz="3200" spc="243" dirty="0" err="1">
                <a:solidFill>
                  <a:srgbClr val="000000"/>
                </a:solidFill>
                <a:latin typeface="Montserrat Light Bold"/>
              </a:rPr>
              <a:t>ini</a:t>
            </a:r>
            <a:r>
              <a:rPr lang="en-US" sz="3200" spc="243" dirty="0">
                <a:solidFill>
                  <a:srgbClr val="000000"/>
                </a:solidFill>
                <a:latin typeface="Montserrat Light Bold"/>
              </a:rPr>
              <a:t> </a:t>
            </a:r>
            <a:r>
              <a:rPr lang="en-US" sz="3200" spc="243" dirty="0" err="1">
                <a:solidFill>
                  <a:srgbClr val="000000"/>
                </a:solidFill>
                <a:latin typeface="Montserrat Light Bold"/>
              </a:rPr>
              <a:t>tidak</a:t>
            </a:r>
            <a:r>
              <a:rPr lang="en-US" sz="3200" spc="243" dirty="0">
                <a:solidFill>
                  <a:srgbClr val="000000"/>
                </a:solidFill>
                <a:latin typeface="Montserrat Light Bold"/>
              </a:rPr>
              <a:t> </a:t>
            </a:r>
            <a:r>
              <a:rPr lang="en-US" sz="3200" spc="243" dirty="0" err="1">
                <a:solidFill>
                  <a:srgbClr val="000000"/>
                </a:solidFill>
                <a:latin typeface="Montserrat Light Bold"/>
              </a:rPr>
              <a:t>mewajibkan</a:t>
            </a:r>
            <a:r>
              <a:rPr lang="en-US" sz="3200" spc="243" dirty="0">
                <a:solidFill>
                  <a:srgbClr val="000000"/>
                </a:solidFill>
                <a:latin typeface="Montserrat Light Bold"/>
              </a:rPr>
              <a:t> </a:t>
            </a:r>
            <a:r>
              <a:rPr lang="en-US" sz="3200" spc="243" dirty="0" err="1">
                <a:solidFill>
                  <a:srgbClr val="000000"/>
                </a:solidFill>
                <a:latin typeface="Montserrat Light Bold"/>
              </a:rPr>
              <a:t>kita</a:t>
            </a:r>
            <a:r>
              <a:rPr lang="en-US" sz="3200" spc="243" dirty="0">
                <a:solidFill>
                  <a:srgbClr val="000000"/>
                </a:solidFill>
                <a:latin typeface="Montserrat Light Bold"/>
              </a:rPr>
              <a:t> </a:t>
            </a:r>
            <a:r>
              <a:rPr lang="en-US" sz="3200" spc="243" dirty="0" err="1">
                <a:solidFill>
                  <a:srgbClr val="000000"/>
                </a:solidFill>
                <a:latin typeface="Montserrat Light Bold"/>
              </a:rPr>
              <a:t>untuk</a:t>
            </a:r>
            <a:r>
              <a:rPr lang="en-US" sz="3200" spc="243" dirty="0">
                <a:solidFill>
                  <a:srgbClr val="000000"/>
                </a:solidFill>
                <a:latin typeface="Montserrat Light Bold"/>
              </a:rPr>
              <a:t> </a:t>
            </a:r>
            <a:r>
              <a:rPr lang="en-US" sz="3200" spc="243" dirty="0" err="1">
                <a:solidFill>
                  <a:srgbClr val="000000"/>
                </a:solidFill>
                <a:latin typeface="Montserrat Light Bold"/>
              </a:rPr>
              <a:t>membuka</a:t>
            </a:r>
            <a:r>
              <a:rPr lang="en-US" sz="3200" spc="243" dirty="0">
                <a:solidFill>
                  <a:srgbClr val="000000"/>
                </a:solidFill>
                <a:latin typeface="Montserrat Light Bold"/>
              </a:rPr>
              <a:t> </a:t>
            </a:r>
            <a:r>
              <a:rPr lang="en-US" sz="3200" spc="243" dirty="0" err="1">
                <a:solidFill>
                  <a:srgbClr val="000000"/>
                </a:solidFill>
                <a:latin typeface="Montserrat Light Bold"/>
              </a:rPr>
              <a:t>aplikasi</a:t>
            </a:r>
            <a:r>
              <a:rPr lang="en-US" sz="3200" spc="243" dirty="0">
                <a:solidFill>
                  <a:srgbClr val="000000"/>
                </a:solidFill>
                <a:latin typeface="Montserrat Light Bold"/>
              </a:rPr>
              <a:t> </a:t>
            </a:r>
          </a:p>
          <a:p>
            <a:pPr algn="just">
              <a:lnSpc>
                <a:spcPts val="2892"/>
              </a:lnSpc>
            </a:pPr>
            <a:r>
              <a:rPr lang="en-US" sz="3200" spc="243" dirty="0">
                <a:solidFill>
                  <a:srgbClr val="000000"/>
                </a:solidFill>
                <a:latin typeface="Montserrat Light Bold"/>
              </a:rPr>
              <a:t>note </a:t>
            </a:r>
            <a:r>
              <a:rPr lang="en-US" sz="3200" spc="243" dirty="0" err="1">
                <a:solidFill>
                  <a:srgbClr val="000000"/>
                </a:solidFill>
                <a:latin typeface="Montserrat Light Bold"/>
              </a:rPr>
              <a:t>tetapi</a:t>
            </a:r>
            <a:r>
              <a:rPr lang="en-US" sz="3200" spc="243" dirty="0">
                <a:solidFill>
                  <a:srgbClr val="000000"/>
                </a:solidFill>
                <a:latin typeface="Montserrat Light Bold"/>
              </a:rPr>
              <a:t> </a:t>
            </a:r>
            <a:r>
              <a:rPr lang="en-US" sz="3200" spc="243" dirty="0" err="1">
                <a:solidFill>
                  <a:srgbClr val="000000"/>
                </a:solidFill>
                <a:latin typeface="Montserrat Light Bold"/>
              </a:rPr>
              <a:t>hanya</a:t>
            </a:r>
            <a:r>
              <a:rPr lang="en-US" sz="3200" spc="243" dirty="0">
                <a:solidFill>
                  <a:srgbClr val="000000"/>
                </a:solidFill>
                <a:latin typeface="Montserrat Light Bold"/>
              </a:rPr>
              <a:t> </a:t>
            </a:r>
            <a:r>
              <a:rPr lang="en-US" sz="3200" spc="243" dirty="0" err="1">
                <a:solidFill>
                  <a:srgbClr val="000000"/>
                </a:solidFill>
                <a:latin typeface="Montserrat Light Bold"/>
              </a:rPr>
              <a:t>dengan</a:t>
            </a:r>
            <a:r>
              <a:rPr lang="en-US" sz="3200" spc="243" dirty="0">
                <a:solidFill>
                  <a:srgbClr val="000000"/>
                </a:solidFill>
                <a:latin typeface="Montserrat Light Bold"/>
              </a:rPr>
              <a:t> </a:t>
            </a:r>
            <a:r>
              <a:rPr lang="en-US" sz="3200" spc="243" dirty="0" err="1">
                <a:solidFill>
                  <a:srgbClr val="000000"/>
                </a:solidFill>
                <a:latin typeface="Montserrat Light Bold"/>
              </a:rPr>
              <a:t>membuka</a:t>
            </a:r>
            <a:r>
              <a:rPr lang="en-US" sz="3200" spc="243" dirty="0">
                <a:solidFill>
                  <a:srgbClr val="000000"/>
                </a:solidFill>
                <a:latin typeface="Montserrat Light Bold"/>
              </a:rPr>
              <a:t> website </a:t>
            </a:r>
            <a:r>
              <a:rPr lang="en-US" sz="3200" spc="243" dirty="0" err="1">
                <a:solidFill>
                  <a:srgbClr val="000000"/>
                </a:solidFill>
                <a:latin typeface="Montserrat Light Bold"/>
              </a:rPr>
              <a:t>kita</a:t>
            </a:r>
            <a:r>
              <a:rPr lang="en-US" sz="3200" spc="243" dirty="0">
                <a:solidFill>
                  <a:srgbClr val="000000"/>
                </a:solidFill>
                <a:latin typeface="Montserrat Light Bold"/>
              </a:rPr>
              <a:t> </a:t>
            </a:r>
            <a:r>
              <a:rPr lang="en-US" sz="3200" spc="243" dirty="0" err="1">
                <a:solidFill>
                  <a:srgbClr val="000000"/>
                </a:solidFill>
                <a:latin typeface="Montserrat Light Bold"/>
              </a:rPr>
              <a:t>bisa</a:t>
            </a:r>
            <a:r>
              <a:rPr lang="en-US" sz="3200" spc="243" dirty="0">
                <a:solidFill>
                  <a:srgbClr val="000000"/>
                </a:solidFill>
                <a:latin typeface="Montserrat Light Bold"/>
              </a:rPr>
              <a:t> </a:t>
            </a:r>
            <a:r>
              <a:rPr lang="en-US" sz="3200" spc="243" dirty="0" err="1">
                <a:solidFill>
                  <a:srgbClr val="000000"/>
                </a:solidFill>
                <a:latin typeface="Montserrat Light Bold"/>
              </a:rPr>
              <a:t>membuka</a:t>
            </a:r>
            <a:r>
              <a:rPr lang="en-US" sz="3200" spc="243" dirty="0">
                <a:solidFill>
                  <a:srgbClr val="000000"/>
                </a:solidFill>
                <a:latin typeface="Montserrat Light Bold"/>
              </a:rPr>
              <a:t> </a:t>
            </a:r>
            <a:r>
              <a:rPr lang="en-US" sz="3200" spc="243" dirty="0" err="1">
                <a:solidFill>
                  <a:srgbClr val="000000"/>
                </a:solidFill>
                <a:latin typeface="Montserrat Light Bold"/>
              </a:rPr>
              <a:t>penyimpanan</a:t>
            </a:r>
            <a:r>
              <a:rPr lang="en-US" sz="3200" spc="243" dirty="0">
                <a:solidFill>
                  <a:srgbClr val="000000"/>
                </a:solidFill>
                <a:latin typeface="Montserrat Light Bold"/>
              </a:rPr>
              <a:t> note </a:t>
            </a:r>
          </a:p>
          <a:p>
            <a:pPr algn="just">
              <a:lnSpc>
                <a:spcPts val="2892"/>
              </a:lnSpc>
            </a:pPr>
            <a:r>
              <a:rPr lang="en-US" sz="3200" spc="243" dirty="0" err="1">
                <a:solidFill>
                  <a:srgbClr val="000000"/>
                </a:solidFill>
                <a:latin typeface="Montserrat Light Bold"/>
              </a:rPr>
              <a:t>tersebut</a:t>
            </a:r>
            <a:r>
              <a:rPr lang="en-US" sz="3200" spc="243" dirty="0">
                <a:solidFill>
                  <a:srgbClr val="000000"/>
                </a:solidFill>
                <a:latin typeface="Montserrat Light Bold"/>
              </a:rPr>
              <a:t>. </a:t>
            </a:r>
          </a:p>
          <a:p>
            <a:pPr algn="just">
              <a:lnSpc>
                <a:spcPts val="2892"/>
              </a:lnSpc>
            </a:pPr>
            <a:endParaRPr lang="en-US" sz="3200" spc="243" dirty="0">
              <a:solidFill>
                <a:srgbClr val="000000"/>
              </a:solidFill>
              <a:latin typeface="Montserrat Light Bold"/>
            </a:endParaRPr>
          </a:p>
        </p:txBody>
      </p:sp>
      <p:sp>
        <p:nvSpPr>
          <p:cNvPr id="10" name="TextBox 10">
            <a:extLst>
              <a:ext uri="{FF2B5EF4-FFF2-40B4-BE49-F238E27FC236}">
                <a16:creationId xmlns:a16="http://schemas.microsoft.com/office/drawing/2014/main" id="{20B7FD23-E81C-910E-651B-25107D48BF5B}"/>
              </a:ext>
            </a:extLst>
          </p:cNvPr>
          <p:cNvSpPr txBox="1"/>
          <p:nvPr/>
        </p:nvSpPr>
        <p:spPr>
          <a:xfrm>
            <a:off x="3204635" y="1509352"/>
            <a:ext cx="10656837" cy="1412232"/>
          </a:xfrm>
          <a:prstGeom prst="rect">
            <a:avLst/>
          </a:prstGeom>
        </p:spPr>
        <p:txBody>
          <a:bodyPr lIns="0" tIns="0" rIns="0" bIns="0" rtlCol="0" anchor="t">
            <a:spAutoFit/>
          </a:bodyPr>
          <a:lstStyle/>
          <a:p>
            <a:pPr algn="ctr">
              <a:lnSpc>
                <a:spcPts val="10360"/>
              </a:lnSpc>
              <a:spcBef>
                <a:spcPct val="0"/>
              </a:spcBef>
            </a:pPr>
            <a:r>
              <a:rPr lang="en-US" sz="7400">
                <a:solidFill>
                  <a:srgbClr val="000000"/>
                </a:solidFill>
                <a:latin typeface="Ballpoint"/>
              </a:rPr>
              <a:t>Fitur Utama</a:t>
            </a:r>
          </a:p>
        </p:txBody>
      </p:sp>
    </p:spTree>
    <p:extLst>
      <p:ext uri="{BB962C8B-B14F-4D97-AF65-F5344CB8AC3E}">
        <p14:creationId xmlns:p14="http://schemas.microsoft.com/office/powerpoint/2010/main" val="606457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9708-0E5B-F969-E1BF-B828D25206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17707C-BAE1-70A3-F20F-70986BB9A2F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US"/>
          </a:p>
        </p:txBody>
      </p:sp>
      <p:sp>
        <p:nvSpPr>
          <p:cNvPr id="3" name="Freeform 3">
            <a:extLst>
              <a:ext uri="{FF2B5EF4-FFF2-40B4-BE49-F238E27FC236}">
                <a16:creationId xmlns:a16="http://schemas.microsoft.com/office/drawing/2014/main" id="{311D64E8-03DA-A15F-346A-DD77B9D33A4C}"/>
              </a:ext>
            </a:extLst>
          </p:cNvPr>
          <p:cNvSpPr/>
          <p:nvPr/>
        </p:nvSpPr>
        <p:spPr>
          <a:xfrm>
            <a:off x="-55677" y="-448216"/>
            <a:ext cx="17177461" cy="12013656"/>
          </a:xfrm>
          <a:custGeom>
            <a:avLst/>
            <a:gdLst/>
            <a:ahLst/>
            <a:cxnLst/>
            <a:rect l="l" t="t" r="r" b="b"/>
            <a:pathLst>
              <a:path w="17177461" h="12013656">
                <a:moveTo>
                  <a:pt x="0" y="0"/>
                </a:moveTo>
                <a:lnTo>
                  <a:pt x="17177461" y="0"/>
                </a:lnTo>
                <a:lnTo>
                  <a:pt x="17177461" y="12013656"/>
                </a:lnTo>
                <a:lnTo>
                  <a:pt x="0" y="12013656"/>
                </a:lnTo>
                <a:lnTo>
                  <a:pt x="0" y="0"/>
                </a:lnTo>
                <a:close/>
              </a:path>
            </a:pathLst>
          </a:custGeom>
          <a:blipFill>
            <a:blip r:embed="rId3"/>
            <a:stretch>
              <a:fillRect t="-2916" b="-2916"/>
            </a:stretch>
          </a:blipFill>
        </p:spPr>
        <p:txBody>
          <a:bodyPr/>
          <a:lstStyle/>
          <a:p>
            <a:endParaRPr lang="en-US"/>
          </a:p>
        </p:txBody>
      </p:sp>
      <p:sp>
        <p:nvSpPr>
          <p:cNvPr id="4" name="Freeform 4">
            <a:extLst>
              <a:ext uri="{FF2B5EF4-FFF2-40B4-BE49-F238E27FC236}">
                <a16:creationId xmlns:a16="http://schemas.microsoft.com/office/drawing/2014/main" id="{B8C12B53-E73D-8345-A0CA-26502AA54024}"/>
              </a:ext>
            </a:extLst>
          </p:cNvPr>
          <p:cNvSpPr/>
          <p:nvPr/>
        </p:nvSpPr>
        <p:spPr>
          <a:xfrm>
            <a:off x="8319133" y="-290679"/>
            <a:ext cx="1221893" cy="1219815"/>
          </a:xfrm>
          <a:custGeom>
            <a:avLst/>
            <a:gdLst/>
            <a:ahLst/>
            <a:cxnLst/>
            <a:rect l="l" t="t" r="r" b="b"/>
            <a:pathLst>
              <a:path w="1221893" h="1219815">
                <a:moveTo>
                  <a:pt x="0" y="0"/>
                </a:moveTo>
                <a:lnTo>
                  <a:pt x="1221894" y="0"/>
                </a:lnTo>
                <a:lnTo>
                  <a:pt x="1221894" y="1219815"/>
                </a:lnTo>
                <a:lnTo>
                  <a:pt x="0" y="121981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3E5BC9E1-4B86-A9F3-9687-CECAA67B3A65}"/>
              </a:ext>
            </a:extLst>
          </p:cNvPr>
          <p:cNvSpPr/>
          <p:nvPr/>
        </p:nvSpPr>
        <p:spPr>
          <a:xfrm rot="-370152">
            <a:off x="14253260" y="578077"/>
            <a:ext cx="2742910" cy="2604224"/>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5"/>
            <a:stretch>
              <a:fillRect/>
            </a:stretch>
          </a:blipFill>
        </p:spPr>
        <p:txBody>
          <a:bodyPr/>
          <a:lstStyle/>
          <a:p>
            <a:endParaRPr lang="en-US"/>
          </a:p>
        </p:txBody>
      </p:sp>
      <p:sp>
        <p:nvSpPr>
          <p:cNvPr id="6" name="Freeform 6">
            <a:extLst>
              <a:ext uri="{FF2B5EF4-FFF2-40B4-BE49-F238E27FC236}">
                <a16:creationId xmlns:a16="http://schemas.microsoft.com/office/drawing/2014/main" id="{D48A1688-4A2D-FAA4-277F-D6E3DDDDD981}"/>
              </a:ext>
            </a:extLst>
          </p:cNvPr>
          <p:cNvSpPr/>
          <p:nvPr/>
        </p:nvSpPr>
        <p:spPr>
          <a:xfrm rot="620716">
            <a:off x="15038394" y="717425"/>
            <a:ext cx="1172643" cy="1675204"/>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B0CB626C-7262-4A79-B180-DB513C2CD27E}"/>
              </a:ext>
            </a:extLst>
          </p:cNvPr>
          <p:cNvSpPr/>
          <p:nvPr/>
        </p:nvSpPr>
        <p:spPr>
          <a:xfrm flipH="1">
            <a:off x="16771180" y="8462796"/>
            <a:ext cx="3528446" cy="1591008"/>
          </a:xfrm>
          <a:custGeom>
            <a:avLst/>
            <a:gdLst/>
            <a:ahLst/>
            <a:cxnLst/>
            <a:rect l="l" t="t" r="r" b="b"/>
            <a:pathLst>
              <a:path w="3528446" h="1591008">
                <a:moveTo>
                  <a:pt x="3528446" y="0"/>
                </a:moveTo>
                <a:lnTo>
                  <a:pt x="0" y="0"/>
                </a:lnTo>
                <a:lnTo>
                  <a:pt x="0" y="1591008"/>
                </a:lnTo>
                <a:lnTo>
                  <a:pt x="3528446" y="1591008"/>
                </a:lnTo>
                <a:lnTo>
                  <a:pt x="352844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A6629453-F642-A61B-75E2-D211F04AA016}"/>
              </a:ext>
            </a:extLst>
          </p:cNvPr>
          <p:cNvSpPr/>
          <p:nvPr/>
        </p:nvSpPr>
        <p:spPr>
          <a:xfrm rot="7288952" flipH="1">
            <a:off x="-3157045" y="7725276"/>
            <a:ext cx="6798738" cy="3065613"/>
          </a:xfrm>
          <a:custGeom>
            <a:avLst/>
            <a:gdLst/>
            <a:ahLst/>
            <a:cxnLst/>
            <a:rect l="l" t="t" r="r" b="b"/>
            <a:pathLst>
              <a:path w="6798738" h="3065613">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5E81AB22-ACD2-1324-90FB-6A7324D70154}"/>
              </a:ext>
            </a:extLst>
          </p:cNvPr>
          <p:cNvSpPr txBox="1"/>
          <p:nvPr/>
        </p:nvSpPr>
        <p:spPr>
          <a:xfrm>
            <a:off x="2590800" y="3661635"/>
            <a:ext cx="13429208" cy="4843057"/>
          </a:xfrm>
          <a:prstGeom prst="rect">
            <a:avLst/>
          </a:prstGeom>
        </p:spPr>
        <p:txBody>
          <a:bodyPr lIns="0" tIns="0" rIns="0" bIns="0" rtlCol="0" anchor="t">
            <a:spAutoFit/>
          </a:bodyPr>
          <a:lstStyle/>
          <a:p>
            <a:pPr algn="just">
              <a:lnSpc>
                <a:spcPts val="2892"/>
              </a:lnSpc>
            </a:pPr>
            <a:r>
              <a:rPr lang="en-US" sz="3200" spc="243" dirty="0" err="1">
                <a:solidFill>
                  <a:srgbClr val="000000"/>
                </a:solidFill>
                <a:latin typeface="Montserrat Light Bold"/>
              </a:rPr>
              <a:t>Kemudian</a:t>
            </a:r>
            <a:r>
              <a:rPr lang="en-US" sz="3200" spc="243" dirty="0">
                <a:solidFill>
                  <a:srgbClr val="000000"/>
                </a:solidFill>
                <a:latin typeface="Montserrat Light Bold"/>
              </a:rPr>
              <a:t> </a:t>
            </a:r>
            <a:r>
              <a:rPr lang="en-US" sz="3200" spc="243" dirty="0" err="1">
                <a:solidFill>
                  <a:srgbClr val="000000"/>
                </a:solidFill>
                <a:latin typeface="Montserrat Light Bold"/>
              </a:rPr>
              <a:t>fitur</a:t>
            </a:r>
            <a:r>
              <a:rPr lang="en-US" sz="3200" spc="243" dirty="0">
                <a:solidFill>
                  <a:srgbClr val="000000"/>
                </a:solidFill>
                <a:latin typeface="Montserrat Light Bold"/>
              </a:rPr>
              <a:t> pada website </a:t>
            </a:r>
            <a:r>
              <a:rPr lang="en-US" sz="3200" spc="243" dirty="0" err="1">
                <a:solidFill>
                  <a:srgbClr val="000000"/>
                </a:solidFill>
                <a:latin typeface="Montserrat Light Bold"/>
              </a:rPr>
              <a:t>ini</a:t>
            </a:r>
            <a:r>
              <a:rPr lang="en-US" sz="3200" spc="243" dirty="0">
                <a:solidFill>
                  <a:srgbClr val="000000"/>
                </a:solidFill>
                <a:latin typeface="Montserrat Light Bold"/>
              </a:rPr>
              <a:t> create read update delete.</a:t>
            </a:r>
          </a:p>
          <a:p>
            <a:pPr algn="just">
              <a:lnSpc>
                <a:spcPts val="2892"/>
              </a:lnSpc>
            </a:pPr>
            <a:r>
              <a:rPr lang="en-US" sz="3200" spc="243" dirty="0" err="1">
                <a:solidFill>
                  <a:srgbClr val="000000"/>
                </a:solidFill>
                <a:latin typeface="Montserrat Light Bold"/>
              </a:rPr>
              <a:t>Rancangan</a:t>
            </a:r>
            <a:r>
              <a:rPr lang="en-US" sz="3200" spc="243" dirty="0">
                <a:solidFill>
                  <a:srgbClr val="000000"/>
                </a:solidFill>
                <a:latin typeface="Montserrat Light Bold"/>
              </a:rPr>
              <a:t> </a:t>
            </a:r>
            <a:r>
              <a:rPr lang="en-US" sz="3200" spc="243" dirty="0" err="1">
                <a:solidFill>
                  <a:srgbClr val="000000"/>
                </a:solidFill>
                <a:latin typeface="Montserrat Light Bold"/>
              </a:rPr>
              <a:t>dari</a:t>
            </a:r>
            <a:r>
              <a:rPr lang="en-US" sz="3200" spc="243" dirty="0">
                <a:solidFill>
                  <a:srgbClr val="000000"/>
                </a:solidFill>
                <a:latin typeface="Montserrat Light Bold"/>
              </a:rPr>
              <a:t> </a:t>
            </a:r>
            <a:r>
              <a:rPr lang="en-US" sz="3200" spc="243" dirty="0" err="1">
                <a:solidFill>
                  <a:srgbClr val="000000"/>
                </a:solidFill>
                <a:latin typeface="Montserrat Light Bold"/>
              </a:rPr>
              <a:t>sistem</a:t>
            </a:r>
            <a:r>
              <a:rPr lang="en-US" sz="3200" spc="243" dirty="0">
                <a:solidFill>
                  <a:srgbClr val="000000"/>
                </a:solidFill>
                <a:latin typeface="Montserrat Light Bold"/>
              </a:rPr>
              <a:t> website </a:t>
            </a:r>
            <a:r>
              <a:rPr lang="en-US" sz="3200" spc="243" dirty="0" err="1">
                <a:solidFill>
                  <a:srgbClr val="000000"/>
                </a:solidFill>
                <a:latin typeface="Montserrat Light Bold"/>
              </a:rPr>
              <a:t>aplikasi</a:t>
            </a:r>
            <a:r>
              <a:rPr lang="en-US" sz="3200" spc="243" dirty="0">
                <a:solidFill>
                  <a:srgbClr val="000000"/>
                </a:solidFill>
                <a:latin typeface="Montserrat Light Bold"/>
              </a:rPr>
              <a:t> “</a:t>
            </a:r>
            <a:r>
              <a:rPr lang="en-US" sz="3200" spc="243" dirty="0" err="1">
                <a:solidFill>
                  <a:srgbClr val="000000"/>
                </a:solidFill>
                <a:latin typeface="Montserrat Light Bold"/>
              </a:rPr>
              <a:t>Dreamnest</a:t>
            </a:r>
            <a:r>
              <a:rPr lang="en-US" sz="3200" spc="243" dirty="0">
                <a:solidFill>
                  <a:srgbClr val="000000"/>
                </a:solidFill>
                <a:latin typeface="Montserrat Light Bold"/>
              </a:rPr>
              <a:t>” </a:t>
            </a:r>
            <a:r>
              <a:rPr lang="en-US" sz="3200" spc="243" dirty="0" err="1">
                <a:solidFill>
                  <a:srgbClr val="000000"/>
                </a:solidFill>
                <a:latin typeface="Montserrat Light Bold"/>
              </a:rPr>
              <a:t>adalah</a:t>
            </a:r>
            <a:r>
              <a:rPr lang="en-US" sz="3200" spc="243" dirty="0">
                <a:solidFill>
                  <a:srgbClr val="000000"/>
                </a:solidFill>
                <a:latin typeface="Montserrat Light Bold"/>
              </a:rPr>
              <a:t> </a:t>
            </a:r>
            <a:r>
              <a:rPr lang="en-US" sz="3200" spc="243" dirty="0" err="1">
                <a:solidFill>
                  <a:srgbClr val="000000"/>
                </a:solidFill>
                <a:latin typeface="Montserrat Light Bold"/>
              </a:rPr>
              <a:t>mengambil</a:t>
            </a:r>
            <a:r>
              <a:rPr lang="en-US" sz="3200" spc="243" dirty="0">
                <a:solidFill>
                  <a:srgbClr val="000000"/>
                </a:solidFill>
                <a:latin typeface="Montserrat Light Bold"/>
              </a:rPr>
              <a:t> data yang </a:t>
            </a:r>
            <a:r>
              <a:rPr lang="en-US" sz="3200" spc="243" dirty="0" err="1">
                <a:solidFill>
                  <a:srgbClr val="000000"/>
                </a:solidFill>
                <a:latin typeface="Montserrat Light Bold"/>
              </a:rPr>
              <a:t>akan</a:t>
            </a:r>
            <a:r>
              <a:rPr lang="en-US" sz="3200" spc="243" dirty="0">
                <a:solidFill>
                  <a:srgbClr val="000000"/>
                </a:solidFill>
                <a:latin typeface="Montserrat Light Bold"/>
              </a:rPr>
              <a:t> </a:t>
            </a:r>
          </a:p>
          <a:p>
            <a:pPr algn="just">
              <a:lnSpc>
                <a:spcPts val="2892"/>
              </a:lnSpc>
            </a:pPr>
            <a:r>
              <a:rPr lang="en-US" sz="3200" spc="243" dirty="0" err="1">
                <a:solidFill>
                  <a:srgbClr val="000000"/>
                </a:solidFill>
                <a:latin typeface="Montserrat Light Bold"/>
              </a:rPr>
              <a:t>disimpan</a:t>
            </a:r>
            <a:r>
              <a:rPr lang="en-US" sz="3200" spc="243" dirty="0">
                <a:solidFill>
                  <a:srgbClr val="000000"/>
                </a:solidFill>
                <a:latin typeface="Montserrat Light Bold"/>
              </a:rPr>
              <a:t>. Data yang </a:t>
            </a:r>
            <a:r>
              <a:rPr lang="en-US" sz="3200" spc="243" dirty="0" err="1">
                <a:solidFill>
                  <a:srgbClr val="000000"/>
                </a:solidFill>
                <a:latin typeface="Montserrat Light Bold"/>
              </a:rPr>
              <a:t>sudah</a:t>
            </a:r>
            <a:r>
              <a:rPr lang="en-US" sz="3200" spc="243" dirty="0">
                <a:solidFill>
                  <a:srgbClr val="000000"/>
                </a:solidFill>
                <a:latin typeface="Montserrat Light Bold"/>
              </a:rPr>
              <a:t> </a:t>
            </a:r>
            <a:r>
              <a:rPr lang="en-US" sz="3200" spc="243" dirty="0" err="1">
                <a:solidFill>
                  <a:srgbClr val="000000"/>
                </a:solidFill>
                <a:latin typeface="Montserrat Light Bold"/>
              </a:rPr>
              <a:t>diambil</a:t>
            </a:r>
            <a:r>
              <a:rPr lang="en-US" sz="3200" spc="243" dirty="0">
                <a:solidFill>
                  <a:srgbClr val="000000"/>
                </a:solidFill>
                <a:latin typeface="Montserrat Light Bold"/>
              </a:rPr>
              <a:t> </a:t>
            </a:r>
            <a:r>
              <a:rPr lang="en-US" sz="3200" spc="243" dirty="0" err="1">
                <a:solidFill>
                  <a:srgbClr val="000000"/>
                </a:solidFill>
                <a:latin typeface="Montserrat Light Bold"/>
              </a:rPr>
              <a:t>dipindahkan</a:t>
            </a:r>
            <a:r>
              <a:rPr lang="en-US" sz="3200" spc="243" dirty="0">
                <a:solidFill>
                  <a:srgbClr val="000000"/>
                </a:solidFill>
                <a:latin typeface="Montserrat Light Bold"/>
              </a:rPr>
              <a:t> </a:t>
            </a:r>
            <a:r>
              <a:rPr lang="en-US" sz="3200" spc="243" dirty="0" err="1">
                <a:solidFill>
                  <a:srgbClr val="000000"/>
                </a:solidFill>
                <a:latin typeface="Montserrat Light Bold"/>
              </a:rPr>
              <a:t>lalu</a:t>
            </a:r>
            <a:r>
              <a:rPr lang="en-US" sz="3200" spc="243" dirty="0">
                <a:solidFill>
                  <a:srgbClr val="000000"/>
                </a:solidFill>
                <a:latin typeface="Montserrat Light Bold"/>
              </a:rPr>
              <a:t> </a:t>
            </a:r>
            <a:r>
              <a:rPr lang="en-US" sz="3200" spc="243" dirty="0" err="1">
                <a:solidFill>
                  <a:srgbClr val="000000"/>
                </a:solidFill>
                <a:latin typeface="Montserrat Light Bold"/>
              </a:rPr>
              <a:t>disimpan</a:t>
            </a:r>
            <a:r>
              <a:rPr lang="en-US" sz="3200" spc="243" dirty="0">
                <a:solidFill>
                  <a:srgbClr val="000000"/>
                </a:solidFill>
                <a:latin typeface="Montserrat Light Bold"/>
              </a:rPr>
              <a:t> </a:t>
            </a:r>
            <a:r>
              <a:rPr lang="en-US" sz="3200" spc="243" dirty="0" err="1">
                <a:solidFill>
                  <a:srgbClr val="000000"/>
                </a:solidFill>
                <a:latin typeface="Montserrat Light Bold"/>
              </a:rPr>
              <a:t>ke</a:t>
            </a:r>
            <a:r>
              <a:rPr lang="en-US" sz="3200" spc="243" dirty="0">
                <a:solidFill>
                  <a:srgbClr val="000000"/>
                </a:solidFill>
                <a:latin typeface="Montserrat Light Bold"/>
              </a:rPr>
              <a:t> </a:t>
            </a:r>
            <a:r>
              <a:rPr lang="en-US" sz="3200" spc="243" dirty="0" err="1">
                <a:solidFill>
                  <a:srgbClr val="000000"/>
                </a:solidFill>
                <a:latin typeface="Montserrat Light Bold"/>
              </a:rPr>
              <a:t>dalam</a:t>
            </a:r>
            <a:r>
              <a:rPr lang="en-US" sz="3200" spc="243" dirty="0">
                <a:solidFill>
                  <a:srgbClr val="000000"/>
                </a:solidFill>
                <a:latin typeface="Montserrat Light Bold"/>
              </a:rPr>
              <a:t> format JSON.</a:t>
            </a:r>
          </a:p>
          <a:p>
            <a:pPr algn="just">
              <a:lnSpc>
                <a:spcPts val="2892"/>
              </a:lnSpc>
            </a:pPr>
            <a:r>
              <a:rPr lang="en-US" sz="3200" spc="243" dirty="0">
                <a:solidFill>
                  <a:srgbClr val="000000"/>
                </a:solidFill>
                <a:latin typeface="Montserrat Light Bold"/>
              </a:rPr>
              <a:t>Software yang </a:t>
            </a:r>
            <a:r>
              <a:rPr lang="en-US" sz="3200" spc="243" dirty="0" err="1">
                <a:solidFill>
                  <a:srgbClr val="000000"/>
                </a:solidFill>
                <a:latin typeface="Montserrat Light Bold"/>
              </a:rPr>
              <a:t>digunakan</a:t>
            </a:r>
            <a:r>
              <a:rPr lang="en-US" sz="3200" spc="243" dirty="0">
                <a:solidFill>
                  <a:srgbClr val="000000"/>
                </a:solidFill>
                <a:latin typeface="Montserrat Light Bold"/>
              </a:rPr>
              <a:t> </a:t>
            </a:r>
            <a:r>
              <a:rPr lang="en-US" sz="3200" spc="243" dirty="0" err="1">
                <a:solidFill>
                  <a:srgbClr val="000000"/>
                </a:solidFill>
                <a:latin typeface="Montserrat Light Bold"/>
              </a:rPr>
              <a:t>selama</a:t>
            </a:r>
            <a:r>
              <a:rPr lang="en-US" sz="3200" spc="243" dirty="0">
                <a:solidFill>
                  <a:srgbClr val="000000"/>
                </a:solidFill>
                <a:latin typeface="Montserrat Light Bold"/>
              </a:rPr>
              <a:t> </a:t>
            </a:r>
            <a:r>
              <a:rPr lang="en-US" sz="3200" spc="243" dirty="0" err="1">
                <a:solidFill>
                  <a:srgbClr val="000000"/>
                </a:solidFill>
                <a:latin typeface="Montserrat Light Bold"/>
              </a:rPr>
              <a:t>pembuatan</a:t>
            </a:r>
            <a:r>
              <a:rPr lang="en-US" sz="3200" spc="243" dirty="0">
                <a:solidFill>
                  <a:srgbClr val="000000"/>
                </a:solidFill>
                <a:latin typeface="Montserrat Light Bold"/>
              </a:rPr>
              <a:t> </a:t>
            </a:r>
            <a:r>
              <a:rPr lang="en-US" sz="3200" spc="243" dirty="0" err="1">
                <a:solidFill>
                  <a:srgbClr val="000000"/>
                </a:solidFill>
                <a:latin typeface="Montserrat Light Bold"/>
              </a:rPr>
              <a:t>website”Dreamnest</a:t>
            </a:r>
            <a:r>
              <a:rPr lang="en-US" sz="3200" spc="243" dirty="0">
                <a:solidFill>
                  <a:srgbClr val="000000"/>
                </a:solidFill>
                <a:latin typeface="Montserrat Light Bold"/>
              </a:rPr>
              <a:t>” </a:t>
            </a:r>
            <a:r>
              <a:rPr lang="en-US" sz="3200" spc="243" dirty="0" err="1">
                <a:solidFill>
                  <a:srgbClr val="000000"/>
                </a:solidFill>
                <a:latin typeface="Montserrat Light Bold"/>
              </a:rPr>
              <a:t>yaitu</a:t>
            </a:r>
            <a:r>
              <a:rPr lang="en-US" sz="3200" spc="243" dirty="0">
                <a:solidFill>
                  <a:srgbClr val="000000"/>
                </a:solidFill>
                <a:latin typeface="Montserrat Light Bold"/>
              </a:rPr>
              <a:t> Visual Studio </a:t>
            </a:r>
          </a:p>
          <a:p>
            <a:pPr algn="just">
              <a:lnSpc>
                <a:spcPts val="2892"/>
              </a:lnSpc>
            </a:pPr>
            <a:r>
              <a:rPr lang="en-US" sz="3200" spc="243" dirty="0">
                <a:solidFill>
                  <a:srgbClr val="000000"/>
                </a:solidFill>
                <a:latin typeface="Montserrat Light Bold"/>
              </a:rPr>
              <a:t>Code dan </a:t>
            </a:r>
            <a:r>
              <a:rPr lang="en-US" sz="3200" spc="243" dirty="0" err="1">
                <a:solidFill>
                  <a:srgbClr val="000000"/>
                </a:solidFill>
                <a:latin typeface="Montserrat Light Bold"/>
              </a:rPr>
              <a:t>Github</a:t>
            </a:r>
            <a:r>
              <a:rPr lang="en-US" sz="3200" spc="243" dirty="0">
                <a:solidFill>
                  <a:srgbClr val="000000"/>
                </a:solidFill>
                <a:latin typeface="Montserrat Light Bold"/>
              </a:rPr>
              <a:t>. Dimana </a:t>
            </a:r>
            <a:r>
              <a:rPr lang="en-US" sz="3200" spc="243" dirty="0" err="1">
                <a:solidFill>
                  <a:srgbClr val="000000"/>
                </a:solidFill>
                <a:latin typeface="Montserrat Light Bold"/>
              </a:rPr>
              <a:t>dalam</a:t>
            </a:r>
            <a:r>
              <a:rPr lang="en-US" sz="3200" spc="243" dirty="0">
                <a:solidFill>
                  <a:srgbClr val="000000"/>
                </a:solidFill>
                <a:latin typeface="Montserrat Light Bold"/>
              </a:rPr>
              <a:t> Visual Studio Code </a:t>
            </a:r>
            <a:r>
              <a:rPr lang="en-US" sz="3200" spc="243" dirty="0" err="1">
                <a:solidFill>
                  <a:srgbClr val="000000"/>
                </a:solidFill>
                <a:latin typeface="Montserrat Light Bold"/>
              </a:rPr>
              <a:t>menggunakan</a:t>
            </a:r>
            <a:r>
              <a:rPr lang="en-US" sz="3200" spc="243" dirty="0">
                <a:solidFill>
                  <a:srgbClr val="000000"/>
                </a:solidFill>
                <a:latin typeface="Montserrat Light Bold"/>
              </a:rPr>
              <a:t> Html, </a:t>
            </a:r>
            <a:r>
              <a:rPr lang="en-US" sz="3200" spc="243" dirty="0" err="1">
                <a:solidFill>
                  <a:srgbClr val="000000"/>
                </a:solidFill>
                <a:latin typeface="Montserrat Light Bold"/>
              </a:rPr>
              <a:t>Css</a:t>
            </a:r>
            <a:r>
              <a:rPr lang="en-US" sz="3200" spc="243" dirty="0">
                <a:solidFill>
                  <a:srgbClr val="000000"/>
                </a:solidFill>
                <a:latin typeface="Montserrat Light Bold"/>
              </a:rPr>
              <a:t>, dan Angular </a:t>
            </a:r>
          </a:p>
          <a:p>
            <a:pPr algn="just">
              <a:lnSpc>
                <a:spcPts val="2892"/>
              </a:lnSpc>
            </a:pPr>
            <a:r>
              <a:rPr lang="en-US" sz="3200" spc="243" dirty="0">
                <a:solidFill>
                  <a:srgbClr val="000000"/>
                </a:solidFill>
                <a:latin typeface="Montserrat Light Bold"/>
              </a:rPr>
              <a:t>JS. Dan </a:t>
            </a:r>
            <a:r>
              <a:rPr lang="en-US" sz="3200" spc="243" dirty="0" err="1">
                <a:solidFill>
                  <a:srgbClr val="000000"/>
                </a:solidFill>
                <a:latin typeface="Montserrat Light Bold"/>
              </a:rPr>
              <a:t>Github</a:t>
            </a:r>
            <a:r>
              <a:rPr lang="en-US" sz="3200" spc="243" dirty="0">
                <a:solidFill>
                  <a:srgbClr val="000000"/>
                </a:solidFill>
                <a:latin typeface="Montserrat Light Bold"/>
              </a:rPr>
              <a:t> </a:t>
            </a:r>
            <a:r>
              <a:rPr lang="en-US" sz="3200" spc="243" dirty="0" err="1">
                <a:solidFill>
                  <a:srgbClr val="000000"/>
                </a:solidFill>
                <a:latin typeface="Montserrat Light Bold"/>
              </a:rPr>
              <a:t>berfungsi</a:t>
            </a:r>
            <a:r>
              <a:rPr lang="en-US" sz="3200" spc="243" dirty="0">
                <a:solidFill>
                  <a:srgbClr val="000000"/>
                </a:solidFill>
                <a:latin typeface="Montserrat Light Bold"/>
              </a:rPr>
              <a:t> </a:t>
            </a:r>
            <a:r>
              <a:rPr lang="en-US" sz="3200" spc="243" dirty="0" err="1">
                <a:solidFill>
                  <a:srgbClr val="000000"/>
                </a:solidFill>
                <a:latin typeface="Montserrat Light Bold"/>
              </a:rPr>
              <a:t>sebagai</a:t>
            </a:r>
            <a:r>
              <a:rPr lang="en-US" sz="3200" spc="243" dirty="0">
                <a:solidFill>
                  <a:srgbClr val="000000"/>
                </a:solidFill>
                <a:latin typeface="Montserrat Light Bold"/>
              </a:rPr>
              <a:t> </a:t>
            </a:r>
            <a:r>
              <a:rPr lang="en-US" sz="3200" spc="243" dirty="0" err="1">
                <a:solidFill>
                  <a:srgbClr val="000000"/>
                </a:solidFill>
                <a:latin typeface="Montserrat Light Bold"/>
              </a:rPr>
              <a:t>konsol</a:t>
            </a:r>
            <a:r>
              <a:rPr lang="en-US" sz="3200" spc="243" dirty="0">
                <a:solidFill>
                  <a:srgbClr val="000000"/>
                </a:solidFill>
                <a:latin typeface="Montserrat Light Bold"/>
              </a:rPr>
              <a:t> </a:t>
            </a:r>
            <a:r>
              <a:rPr lang="en-US" sz="3200" spc="243" dirty="0" err="1">
                <a:solidFill>
                  <a:srgbClr val="000000"/>
                </a:solidFill>
                <a:latin typeface="Montserrat Light Bold"/>
              </a:rPr>
              <a:t>penggabungan</a:t>
            </a:r>
            <a:r>
              <a:rPr lang="en-US" sz="3200" spc="243" dirty="0">
                <a:solidFill>
                  <a:srgbClr val="000000"/>
                </a:solidFill>
                <a:latin typeface="Montserrat Light Bold"/>
              </a:rPr>
              <a:t> dan </a:t>
            </a:r>
            <a:r>
              <a:rPr lang="en-US" sz="3200" spc="243" dirty="0" err="1">
                <a:solidFill>
                  <a:srgbClr val="000000"/>
                </a:solidFill>
                <a:latin typeface="Montserrat Light Bold"/>
              </a:rPr>
              <a:t>penyimpanan</a:t>
            </a:r>
            <a:r>
              <a:rPr lang="en-US" sz="3200" spc="243" dirty="0">
                <a:solidFill>
                  <a:srgbClr val="000000"/>
                </a:solidFill>
                <a:latin typeface="Montserrat Light Bold"/>
              </a:rPr>
              <a:t> code </a:t>
            </a:r>
            <a:r>
              <a:rPr lang="en-US" sz="3200" spc="243" dirty="0" err="1">
                <a:solidFill>
                  <a:srgbClr val="000000"/>
                </a:solidFill>
                <a:latin typeface="Montserrat Light Bold"/>
              </a:rPr>
              <a:t>atau</a:t>
            </a:r>
            <a:r>
              <a:rPr lang="en-US" sz="3200" spc="243" dirty="0">
                <a:solidFill>
                  <a:srgbClr val="000000"/>
                </a:solidFill>
                <a:latin typeface="Montserrat Light Bold"/>
              </a:rPr>
              <a:t> </a:t>
            </a:r>
          </a:p>
          <a:p>
            <a:pPr algn="just">
              <a:lnSpc>
                <a:spcPts val="2892"/>
              </a:lnSpc>
            </a:pPr>
            <a:r>
              <a:rPr lang="en-US" sz="3200" spc="243" dirty="0">
                <a:solidFill>
                  <a:srgbClr val="000000"/>
                </a:solidFill>
                <a:latin typeface="Montserrat Light Bold"/>
              </a:rPr>
              <a:t>script</a:t>
            </a:r>
          </a:p>
        </p:txBody>
      </p:sp>
      <p:sp>
        <p:nvSpPr>
          <p:cNvPr id="10" name="TextBox 10">
            <a:extLst>
              <a:ext uri="{FF2B5EF4-FFF2-40B4-BE49-F238E27FC236}">
                <a16:creationId xmlns:a16="http://schemas.microsoft.com/office/drawing/2014/main" id="{23D79022-3273-2203-4E2D-BC16C2A81A11}"/>
              </a:ext>
            </a:extLst>
          </p:cNvPr>
          <p:cNvSpPr txBox="1"/>
          <p:nvPr/>
        </p:nvSpPr>
        <p:spPr>
          <a:xfrm>
            <a:off x="3204635" y="1509352"/>
            <a:ext cx="10656837" cy="1412232"/>
          </a:xfrm>
          <a:prstGeom prst="rect">
            <a:avLst/>
          </a:prstGeom>
        </p:spPr>
        <p:txBody>
          <a:bodyPr lIns="0" tIns="0" rIns="0" bIns="0" rtlCol="0" anchor="t">
            <a:spAutoFit/>
          </a:bodyPr>
          <a:lstStyle/>
          <a:p>
            <a:pPr algn="ctr">
              <a:lnSpc>
                <a:spcPts val="10360"/>
              </a:lnSpc>
              <a:spcBef>
                <a:spcPct val="0"/>
              </a:spcBef>
            </a:pPr>
            <a:r>
              <a:rPr lang="en-US" sz="7400">
                <a:solidFill>
                  <a:srgbClr val="000000"/>
                </a:solidFill>
                <a:latin typeface="Ballpoint"/>
              </a:rPr>
              <a:t>Fitur Utama</a:t>
            </a:r>
          </a:p>
        </p:txBody>
      </p:sp>
    </p:spTree>
    <p:extLst>
      <p:ext uri="{BB962C8B-B14F-4D97-AF65-F5344CB8AC3E}">
        <p14:creationId xmlns:p14="http://schemas.microsoft.com/office/powerpoint/2010/main" val="2696963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617</Words>
  <Application>Microsoft Office PowerPoint</Application>
  <PresentationFormat>Custom</PresentationFormat>
  <Paragraphs>55</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 Day Without Sun Text Bold</vt:lpstr>
      <vt:lpstr>Dekko</vt:lpstr>
      <vt:lpstr>Arial</vt:lpstr>
      <vt:lpstr>Itim</vt:lpstr>
      <vt:lpstr>Ballpoint</vt:lpstr>
      <vt:lpstr>Calibri</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Brainstorm</dc:title>
  <cp:lastModifiedBy>ASUS LAPTOP</cp:lastModifiedBy>
  <cp:revision>7</cp:revision>
  <dcterms:created xsi:type="dcterms:W3CDTF">2006-08-16T00:00:00Z</dcterms:created>
  <dcterms:modified xsi:type="dcterms:W3CDTF">2024-04-02T04:38:23Z</dcterms:modified>
  <dc:identifier>DAF-jDQFLz0</dc:identifier>
</cp:coreProperties>
</file>